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92" r:id="rId1"/>
  </p:sldMasterIdLst>
  <p:notesMasterIdLst>
    <p:notesMasterId r:id="rId2"/>
  </p:notesMasterIdLst>
  <p:sldIdLst>
    <p:sldId id="256" r:id="rId3"/>
    <p:sldId id="258" r:id="rId4"/>
    <p:sldId id="257" r:id="rId5"/>
    <p:sldId id="262" r:id="rId6"/>
    <p:sldId id="263" r:id="rId7"/>
    <p:sldId id="264" r:id="rId8"/>
    <p:sldId id="277" r:id="rId9"/>
    <p:sldId id="278" r:id="rId10"/>
    <p:sldId id="279" r:id="rId11"/>
    <p:sldId id="280" r:id="rId12"/>
    <p:sldId id="266" r:id="rId13"/>
    <p:sldId id="267" r:id="rId14"/>
    <p:sldId id="268" r:id="rId15"/>
    <p:sldId id="269" r:id="rId16"/>
    <p:sldId id="270" r:id="rId17"/>
    <p:sldId id="275" r:id="rId18"/>
    <p:sldId id="276" r:id="rId19"/>
    <p:sldId id="274" r:id="rId20"/>
    <p:sldId id="281" r:id="rId21"/>
    <p:sldId id="282" r:id="rId22"/>
    <p:sldId id="283" r:id="rId23"/>
    <p:sldId id="260" r:id="rId24"/>
    <p:sldId id="271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123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2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21771" y="0"/>
            <a:ext cx="9165772" cy="6943724"/>
            <a:chOff x="-21772" y="0"/>
            <a:chExt cx="9165772" cy="6943724"/>
          </a:xfrm>
        </p:grpSpPr>
        <p:sp>
          <p:nvSpPr>
            <p:cNvPr id="8" name=""/>
            <p:cNvSpPr>
              <a:spLocks noEditPoints="1"/>
            </p:cNvSpPr>
            <p:nvPr/>
          </p:nvSpPr>
          <p:spPr>
            <a:xfrm>
              <a:off x="2514600" y="2133600"/>
              <a:ext cx="6629400" cy="4724400"/>
            </a:xfrm>
            <a:custGeom>
              <a:avLst/>
              <a:gdLst/>
              <a:cxnLst>
                <a:cxn ang="0">
                  <a:pos x="0" y="3946"/>
                </a:cxn>
                <a:cxn ang="0">
                  <a:pos x="56" y="3948"/>
                </a:cxn>
                <a:cxn ang="0">
                  <a:pos x="126" y="3946"/>
                </a:cxn>
                <a:cxn ang="0">
                  <a:pos x="4656" y="0"/>
                </a:cxn>
                <a:cxn ang="0">
                  <a:pos x="4582" y="334"/>
                </a:cxn>
                <a:cxn ang="0">
                  <a:pos x="4496" y="648"/>
                </a:cxn>
                <a:cxn ang="0">
                  <a:pos x="4396" y="942"/>
                </a:cxn>
                <a:cxn ang="0">
                  <a:pos x="4286" y="1220"/>
                </a:cxn>
                <a:cxn ang="0">
                  <a:pos x="4164" y="1480"/>
                </a:cxn>
                <a:cxn ang="0">
                  <a:pos x="4034" y="1722"/>
                </a:cxn>
                <a:cxn ang="0">
                  <a:pos x="3894" y="1948"/>
                </a:cxn>
                <a:cxn ang="0">
                  <a:pos x="3744" y="2158"/>
                </a:cxn>
                <a:cxn ang="0">
                  <a:pos x="3590" y="2354"/>
                </a:cxn>
                <a:cxn ang="0">
                  <a:pos x="3428" y="2534"/>
                </a:cxn>
                <a:cxn ang="0">
                  <a:pos x="3260" y="2700"/>
                </a:cxn>
                <a:cxn ang="0">
                  <a:pos x="3090" y="2852"/>
                </a:cxn>
                <a:cxn ang="0">
                  <a:pos x="2914" y="2992"/>
                </a:cxn>
                <a:cxn ang="0">
                  <a:pos x="2738" y="3120"/>
                </a:cxn>
                <a:cxn ang="0">
                  <a:pos x="2558" y="3236"/>
                </a:cxn>
                <a:cxn ang="0">
                  <a:pos x="2378" y="3340"/>
                </a:cxn>
                <a:cxn ang="0">
                  <a:pos x="2198" y="3432"/>
                </a:cxn>
                <a:cxn ang="0">
                  <a:pos x="2020" y="3516"/>
                </a:cxn>
                <a:cxn ang="0">
                  <a:pos x="1842" y="3590"/>
                </a:cxn>
                <a:cxn ang="0">
                  <a:pos x="1668" y="3656"/>
                </a:cxn>
                <a:cxn ang="0">
                  <a:pos x="1498" y="3712"/>
                </a:cxn>
                <a:cxn ang="0">
                  <a:pos x="1332" y="3760"/>
                </a:cxn>
                <a:cxn ang="0">
                  <a:pos x="1172" y="3802"/>
                </a:cxn>
                <a:cxn ang="0">
                  <a:pos x="1018" y="3838"/>
                </a:cxn>
                <a:cxn ang="0">
                  <a:pos x="734" y="3890"/>
                </a:cxn>
                <a:cxn ang="0">
                  <a:pos x="486" y="3922"/>
                </a:cxn>
                <a:cxn ang="0">
                  <a:pos x="280" y="3940"/>
                </a:cxn>
                <a:cxn ang="0">
                  <a:pos x="126" y="3946"/>
                </a:cxn>
                <a:cxn ang="0">
                  <a:pos x="4656" y="0"/>
                </a:cxn>
              </a:cxnLst>
              <a:rect l="0" t="0" r="r" b="b"/>
              <a:pathLst>
                <a:path w="4656" h="3948">
                  <a:moveTo>
                    <a:pt x="126" y="3946"/>
                  </a:moveTo>
                  <a:lnTo>
                    <a:pt x="0" y="3946"/>
                  </a:lnTo>
                  <a:lnTo>
                    <a:pt x="0" y="3946"/>
                  </a:lnTo>
                  <a:lnTo>
                    <a:pt x="56" y="3948"/>
                  </a:lnTo>
                  <a:lnTo>
                    <a:pt x="56" y="3948"/>
                  </a:lnTo>
                  <a:lnTo>
                    <a:pt x="126" y="3946"/>
                  </a:lnTo>
                  <a:moveTo>
                    <a:pt x="4656" y="0"/>
                  </a:moveTo>
                  <a:lnTo>
                    <a:pt x="4656" y="0"/>
                  </a:lnTo>
                  <a:lnTo>
                    <a:pt x="4620" y="170"/>
                  </a:lnTo>
                  <a:lnTo>
                    <a:pt x="4582" y="334"/>
                  </a:lnTo>
                  <a:lnTo>
                    <a:pt x="4540" y="494"/>
                  </a:lnTo>
                  <a:lnTo>
                    <a:pt x="4496" y="648"/>
                  </a:lnTo>
                  <a:lnTo>
                    <a:pt x="4448" y="798"/>
                  </a:lnTo>
                  <a:lnTo>
                    <a:pt x="4396" y="942"/>
                  </a:lnTo>
                  <a:lnTo>
                    <a:pt x="4342" y="1084"/>
                  </a:lnTo>
                  <a:lnTo>
                    <a:pt x="4286" y="1220"/>
                  </a:lnTo>
                  <a:lnTo>
                    <a:pt x="4226" y="1352"/>
                  </a:lnTo>
                  <a:lnTo>
                    <a:pt x="4164" y="1480"/>
                  </a:lnTo>
                  <a:lnTo>
                    <a:pt x="4100" y="1602"/>
                  </a:lnTo>
                  <a:lnTo>
                    <a:pt x="4034" y="1722"/>
                  </a:lnTo>
                  <a:lnTo>
                    <a:pt x="3964" y="1836"/>
                  </a:lnTo>
                  <a:lnTo>
                    <a:pt x="3894" y="1948"/>
                  </a:lnTo>
                  <a:lnTo>
                    <a:pt x="3820" y="2056"/>
                  </a:lnTo>
                  <a:lnTo>
                    <a:pt x="3744" y="2158"/>
                  </a:lnTo>
                  <a:lnTo>
                    <a:pt x="3668" y="2258"/>
                  </a:lnTo>
                  <a:lnTo>
                    <a:pt x="3590" y="2354"/>
                  </a:lnTo>
                  <a:lnTo>
                    <a:pt x="3510" y="2446"/>
                  </a:lnTo>
                  <a:lnTo>
                    <a:pt x="3428" y="2534"/>
                  </a:lnTo>
                  <a:lnTo>
                    <a:pt x="3344" y="2618"/>
                  </a:lnTo>
                  <a:lnTo>
                    <a:pt x="3260" y="2700"/>
                  </a:lnTo>
                  <a:lnTo>
                    <a:pt x="3176" y="2778"/>
                  </a:lnTo>
                  <a:lnTo>
                    <a:pt x="3090" y="2852"/>
                  </a:lnTo>
                  <a:lnTo>
                    <a:pt x="3002" y="2924"/>
                  </a:lnTo>
                  <a:lnTo>
                    <a:pt x="2914" y="2992"/>
                  </a:lnTo>
                  <a:lnTo>
                    <a:pt x="2826" y="3058"/>
                  </a:lnTo>
                  <a:lnTo>
                    <a:pt x="2738" y="3120"/>
                  </a:lnTo>
                  <a:lnTo>
                    <a:pt x="2648" y="3178"/>
                  </a:lnTo>
                  <a:lnTo>
                    <a:pt x="2558" y="3236"/>
                  </a:lnTo>
                  <a:lnTo>
                    <a:pt x="2468" y="3288"/>
                  </a:lnTo>
                  <a:lnTo>
                    <a:pt x="2378" y="3340"/>
                  </a:lnTo>
                  <a:lnTo>
                    <a:pt x="2288" y="3388"/>
                  </a:lnTo>
                  <a:lnTo>
                    <a:pt x="2198" y="3432"/>
                  </a:lnTo>
                  <a:lnTo>
                    <a:pt x="2108" y="3476"/>
                  </a:lnTo>
                  <a:lnTo>
                    <a:pt x="2020" y="3516"/>
                  </a:lnTo>
                  <a:lnTo>
                    <a:pt x="1930" y="3554"/>
                  </a:lnTo>
                  <a:lnTo>
                    <a:pt x="1842" y="3590"/>
                  </a:lnTo>
                  <a:lnTo>
                    <a:pt x="1756" y="3624"/>
                  </a:lnTo>
                  <a:lnTo>
                    <a:pt x="1668" y="3656"/>
                  </a:lnTo>
                  <a:lnTo>
                    <a:pt x="1582" y="3684"/>
                  </a:lnTo>
                  <a:lnTo>
                    <a:pt x="1498" y="3712"/>
                  </a:lnTo>
                  <a:lnTo>
                    <a:pt x="1414" y="3738"/>
                  </a:lnTo>
                  <a:lnTo>
                    <a:pt x="1332" y="3760"/>
                  </a:lnTo>
                  <a:lnTo>
                    <a:pt x="1252" y="3782"/>
                  </a:lnTo>
                  <a:lnTo>
                    <a:pt x="1172" y="3802"/>
                  </a:lnTo>
                  <a:lnTo>
                    <a:pt x="1094" y="3820"/>
                  </a:lnTo>
                  <a:lnTo>
                    <a:pt x="1018" y="3838"/>
                  </a:lnTo>
                  <a:lnTo>
                    <a:pt x="872" y="3866"/>
                  </a:lnTo>
                  <a:lnTo>
                    <a:pt x="734" y="3890"/>
                  </a:lnTo>
                  <a:lnTo>
                    <a:pt x="604" y="3908"/>
                  </a:lnTo>
                  <a:lnTo>
                    <a:pt x="486" y="3922"/>
                  </a:lnTo>
                  <a:lnTo>
                    <a:pt x="378" y="3932"/>
                  </a:lnTo>
                  <a:lnTo>
                    <a:pt x="280" y="3940"/>
                  </a:lnTo>
                  <a:lnTo>
                    <a:pt x="196" y="3944"/>
                  </a:lnTo>
                  <a:lnTo>
                    <a:pt x="126" y="3946"/>
                  </a:lnTo>
                  <a:lnTo>
                    <a:pt x="4656" y="3940"/>
                  </a:lnTo>
                  <a:lnTo>
                    <a:pt x="4656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5791200" y="2434284"/>
              <a:ext cx="3350686" cy="4436416"/>
            </a:xfrm>
            <a:custGeom>
              <a:avLst/>
              <a:gd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>
              <a:spLocks noEditPoints="1"/>
            </p:cNvSpPr>
            <p:nvPr/>
          </p:nvSpPr>
          <p:spPr>
            <a:xfrm>
              <a:off x="-4227" y="1"/>
              <a:ext cx="5085353" cy="3276599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>
              <a:spLocks noEditPoints="1"/>
            </p:cNvSpPr>
            <p:nvPr/>
          </p:nvSpPr>
          <p:spPr>
            <a:xfrm>
              <a:off x="-9526" y="1"/>
              <a:ext cx="5085353" cy="2365157"/>
            </a:xfrm>
            <a:custGeom>
              <a:avLst/>
              <a:gd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527050" y="0"/>
              <a:ext cx="8089900" cy="6858000"/>
            </a:xfrm>
            <a:custGeom>
              <a:avLst/>
              <a:gd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"/>
            <p:cNvSpPr>
              <a:spLocks noEditPoints="1"/>
            </p:cNvSpPr>
            <p:nvPr/>
          </p:nvSpPr>
          <p:spPr>
            <a:xfrm>
              <a:off x="6296025" y="12700"/>
              <a:ext cx="2847975" cy="6858000"/>
            </a:xfrm>
            <a:custGeom>
              <a:avLst/>
              <a:gdLst/>
              <a:cxnLst>
                <a:cxn ang="0">
                  <a:pos x="0" y="4318"/>
                </a:cxn>
                <a:cxn ang="0">
                  <a:pos x="21" y="4320"/>
                </a:cxn>
                <a:cxn ang="0">
                  <a:pos x="49" y="4318"/>
                </a:cxn>
                <a:cxn ang="0">
                  <a:pos x="1794" y="0"/>
                </a:cxn>
                <a:cxn ang="0">
                  <a:pos x="1766" y="365"/>
                </a:cxn>
                <a:cxn ang="0">
                  <a:pos x="1733" y="710"/>
                </a:cxn>
                <a:cxn ang="0">
                  <a:pos x="1694" y="1031"/>
                </a:cxn>
                <a:cxn ang="0">
                  <a:pos x="1651" y="1335"/>
                </a:cxn>
                <a:cxn ang="0">
                  <a:pos x="1605" y="1618"/>
                </a:cxn>
                <a:cxn ang="0">
                  <a:pos x="1554" y="1884"/>
                </a:cxn>
                <a:cxn ang="0">
                  <a:pos x="1500" y="2132"/>
                </a:cxn>
                <a:cxn ang="0">
                  <a:pos x="1443" y="2361"/>
                </a:cxn>
                <a:cxn ang="0">
                  <a:pos x="1383" y="2574"/>
                </a:cxn>
                <a:cxn ang="0">
                  <a:pos x="1320" y="2772"/>
                </a:cxn>
                <a:cxn ang="0">
                  <a:pos x="1257" y="2953"/>
                </a:cxn>
                <a:cxn ang="0">
                  <a:pos x="1191" y="3121"/>
                </a:cxn>
                <a:cxn ang="0">
                  <a:pos x="1123" y="3275"/>
                </a:cxn>
                <a:cxn ang="0">
                  <a:pos x="1054" y="3413"/>
                </a:cxn>
                <a:cxn ang="0">
                  <a:pos x="986" y="3541"/>
                </a:cxn>
                <a:cxn ang="0">
                  <a:pos x="916" y="3654"/>
                </a:cxn>
                <a:cxn ang="0">
                  <a:pos x="846" y="3757"/>
                </a:cxn>
                <a:cxn ang="0">
                  <a:pos x="778" y="3848"/>
                </a:cxn>
                <a:cxn ang="0">
                  <a:pos x="710" y="3929"/>
                </a:cxn>
                <a:cxn ang="0">
                  <a:pos x="643" y="4000"/>
                </a:cxn>
                <a:cxn ang="0">
                  <a:pos x="577" y="4061"/>
                </a:cxn>
                <a:cxn ang="0">
                  <a:pos x="514" y="4116"/>
                </a:cxn>
                <a:cxn ang="0">
                  <a:pos x="451" y="4161"/>
                </a:cxn>
                <a:cxn ang="0">
                  <a:pos x="392" y="4199"/>
                </a:cxn>
                <a:cxn ang="0">
                  <a:pos x="283" y="4257"/>
                </a:cxn>
                <a:cxn ang="0">
                  <a:pos x="187" y="4292"/>
                </a:cxn>
                <a:cxn ang="0">
                  <a:pos x="108" y="4311"/>
                </a:cxn>
                <a:cxn ang="0">
                  <a:pos x="49" y="4318"/>
                </a:cxn>
                <a:cxn ang="0">
                  <a:pos x="1794" y="0"/>
                </a:cxn>
              </a:cxnLst>
              <a:rect l="0" t="0" r="r" b="b"/>
              <a:pathLst>
                <a:path w="1794" h="4320">
                  <a:moveTo>
                    <a:pt x="49" y="4318"/>
                  </a:moveTo>
                  <a:lnTo>
                    <a:pt x="0" y="4318"/>
                  </a:lnTo>
                  <a:lnTo>
                    <a:pt x="0" y="4318"/>
                  </a:lnTo>
                  <a:lnTo>
                    <a:pt x="21" y="4320"/>
                  </a:lnTo>
                  <a:lnTo>
                    <a:pt x="21" y="4320"/>
                  </a:lnTo>
                  <a:lnTo>
                    <a:pt x="49" y="4318"/>
                  </a:lnTo>
                  <a:moveTo>
                    <a:pt x="1794" y="0"/>
                  </a:moveTo>
                  <a:lnTo>
                    <a:pt x="1794" y="0"/>
                  </a:lnTo>
                  <a:lnTo>
                    <a:pt x="1780" y="185"/>
                  </a:lnTo>
                  <a:lnTo>
                    <a:pt x="1766" y="365"/>
                  </a:lnTo>
                  <a:lnTo>
                    <a:pt x="1750" y="540"/>
                  </a:lnTo>
                  <a:lnTo>
                    <a:pt x="1733" y="710"/>
                  </a:lnTo>
                  <a:lnTo>
                    <a:pt x="1714" y="872"/>
                  </a:lnTo>
                  <a:lnTo>
                    <a:pt x="1694" y="1031"/>
                  </a:lnTo>
                  <a:lnTo>
                    <a:pt x="1673" y="1185"/>
                  </a:lnTo>
                  <a:lnTo>
                    <a:pt x="1651" y="1335"/>
                  </a:lnTo>
                  <a:lnTo>
                    <a:pt x="1628" y="1478"/>
                  </a:lnTo>
                  <a:lnTo>
                    <a:pt x="1605" y="1618"/>
                  </a:lnTo>
                  <a:lnTo>
                    <a:pt x="1579" y="1755"/>
                  </a:lnTo>
                  <a:lnTo>
                    <a:pt x="1554" y="1884"/>
                  </a:lnTo>
                  <a:lnTo>
                    <a:pt x="1528" y="2010"/>
                  </a:lnTo>
                  <a:lnTo>
                    <a:pt x="1500" y="2132"/>
                  </a:lnTo>
                  <a:lnTo>
                    <a:pt x="1472" y="2249"/>
                  </a:lnTo>
                  <a:lnTo>
                    <a:pt x="1443" y="2361"/>
                  </a:lnTo>
                  <a:lnTo>
                    <a:pt x="1413" y="2471"/>
                  </a:lnTo>
                  <a:lnTo>
                    <a:pt x="1383" y="2574"/>
                  </a:lnTo>
                  <a:lnTo>
                    <a:pt x="1352" y="2676"/>
                  </a:lnTo>
                  <a:lnTo>
                    <a:pt x="1320" y="2772"/>
                  </a:lnTo>
                  <a:lnTo>
                    <a:pt x="1289" y="2866"/>
                  </a:lnTo>
                  <a:lnTo>
                    <a:pt x="1257" y="2953"/>
                  </a:lnTo>
                  <a:lnTo>
                    <a:pt x="1224" y="3039"/>
                  </a:lnTo>
                  <a:lnTo>
                    <a:pt x="1191" y="3121"/>
                  </a:lnTo>
                  <a:lnTo>
                    <a:pt x="1158" y="3200"/>
                  </a:lnTo>
                  <a:lnTo>
                    <a:pt x="1123" y="3275"/>
                  </a:lnTo>
                  <a:lnTo>
                    <a:pt x="1089" y="3345"/>
                  </a:lnTo>
                  <a:lnTo>
                    <a:pt x="1054" y="3413"/>
                  </a:lnTo>
                  <a:lnTo>
                    <a:pt x="1021" y="3478"/>
                  </a:lnTo>
                  <a:lnTo>
                    <a:pt x="986" y="3541"/>
                  </a:lnTo>
                  <a:lnTo>
                    <a:pt x="951" y="3598"/>
                  </a:lnTo>
                  <a:lnTo>
                    <a:pt x="916" y="3654"/>
                  </a:lnTo>
                  <a:lnTo>
                    <a:pt x="881" y="3707"/>
                  </a:lnTo>
                  <a:lnTo>
                    <a:pt x="846" y="3757"/>
                  </a:lnTo>
                  <a:lnTo>
                    <a:pt x="813" y="3803"/>
                  </a:lnTo>
                  <a:lnTo>
                    <a:pt x="778" y="3848"/>
                  </a:lnTo>
                  <a:lnTo>
                    <a:pt x="745" y="3890"/>
                  </a:lnTo>
                  <a:lnTo>
                    <a:pt x="710" y="3929"/>
                  </a:lnTo>
                  <a:lnTo>
                    <a:pt x="677" y="3965"/>
                  </a:lnTo>
                  <a:lnTo>
                    <a:pt x="643" y="4000"/>
                  </a:lnTo>
                  <a:lnTo>
                    <a:pt x="610" y="4032"/>
                  </a:lnTo>
                  <a:lnTo>
                    <a:pt x="577" y="4061"/>
                  </a:lnTo>
                  <a:lnTo>
                    <a:pt x="546" y="4089"/>
                  </a:lnTo>
                  <a:lnTo>
                    <a:pt x="514" y="4116"/>
                  </a:lnTo>
                  <a:lnTo>
                    <a:pt x="483" y="4140"/>
                  </a:lnTo>
                  <a:lnTo>
                    <a:pt x="451" y="4161"/>
                  </a:lnTo>
                  <a:lnTo>
                    <a:pt x="421" y="4180"/>
                  </a:lnTo>
                  <a:lnTo>
                    <a:pt x="392" y="4199"/>
                  </a:lnTo>
                  <a:lnTo>
                    <a:pt x="336" y="4231"/>
                  </a:lnTo>
                  <a:lnTo>
                    <a:pt x="283" y="4257"/>
                  </a:lnTo>
                  <a:lnTo>
                    <a:pt x="233" y="4276"/>
                  </a:lnTo>
                  <a:lnTo>
                    <a:pt x="187" y="4292"/>
                  </a:lnTo>
                  <a:lnTo>
                    <a:pt x="145" y="4303"/>
                  </a:lnTo>
                  <a:lnTo>
                    <a:pt x="108" y="4311"/>
                  </a:lnTo>
                  <a:lnTo>
                    <a:pt x="77" y="4317"/>
                  </a:lnTo>
                  <a:lnTo>
                    <a:pt x="49" y="4318"/>
                  </a:lnTo>
                  <a:lnTo>
                    <a:pt x="1794" y="4313"/>
                  </a:lnTo>
                  <a:lnTo>
                    <a:pt x="1794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"/>
            <p:cNvSpPr>
              <a:spLocks noEditPoints="1"/>
            </p:cNvSpPr>
            <p:nvPr/>
          </p:nvSpPr>
          <p:spPr>
            <a:xfrm>
              <a:off x="-21772" y="1524000"/>
              <a:ext cx="3255818" cy="5334000"/>
            </a:xfrm>
            <a:custGeom>
              <a:avLst/>
              <a:gdLst/>
              <a:cxnLst>
                <a:cxn ang="0">
                  <a:pos x="8" y="106"/>
                </a:cxn>
                <a:cxn ang="0">
                  <a:pos x="17" y="4311"/>
                </a:cxn>
                <a:cxn ang="0">
                  <a:pos x="2256" y="4320"/>
                </a:cxn>
                <a:cxn ang="0">
                  <a:pos x="2256" y="4320"/>
                </a:cxn>
                <a:cxn ang="0">
                  <a:pos x="2235" y="4312"/>
                </a:cxn>
                <a:cxn ang="0">
                  <a:pos x="2209" y="4303"/>
                </a:cxn>
                <a:cxn ang="0">
                  <a:pos x="2173" y="4290"/>
                </a:cxn>
                <a:cxn ang="0">
                  <a:pos x="2130" y="4271"/>
                </a:cxn>
                <a:cxn ang="0">
                  <a:pos x="2077" y="4246"/>
                </a:cxn>
                <a:cxn ang="0">
                  <a:pos x="2017" y="4216"/>
                </a:cxn>
                <a:cxn ang="0">
                  <a:pos x="1951" y="4181"/>
                </a:cxn>
                <a:cxn ang="0">
                  <a:pos x="1879" y="4137"/>
                </a:cxn>
                <a:cxn ang="0">
                  <a:pos x="1800" y="4084"/>
                </a:cxn>
                <a:cxn ang="0">
                  <a:pos x="1717" y="4026"/>
                </a:cxn>
                <a:cxn ang="0">
                  <a:pos x="1676" y="3994"/>
                </a:cxn>
                <a:cxn ang="0">
                  <a:pos x="1630" y="3960"/>
                </a:cxn>
                <a:cxn ang="0">
                  <a:pos x="1585" y="3922"/>
                </a:cxn>
                <a:cxn ang="0">
                  <a:pos x="1540" y="3883"/>
                </a:cxn>
                <a:cxn ang="0">
                  <a:pos x="1495" y="3841"/>
                </a:cxn>
                <a:cxn ang="0">
                  <a:pos x="1447" y="3798"/>
                </a:cxn>
                <a:cxn ang="0">
                  <a:pos x="1398" y="3751"/>
                </a:cxn>
                <a:cxn ang="0">
                  <a:pos x="1351" y="3702"/>
                </a:cxn>
                <a:cxn ang="0">
                  <a:pos x="1302" y="3651"/>
                </a:cxn>
                <a:cxn ang="0">
                  <a:pos x="1253" y="3596"/>
                </a:cxn>
                <a:cxn ang="0">
                  <a:pos x="1204" y="3540"/>
                </a:cxn>
                <a:cxn ang="0">
                  <a:pos x="1155" y="3479"/>
                </a:cxn>
                <a:cxn ang="0">
                  <a:pos x="1106" y="3417"/>
                </a:cxn>
                <a:cxn ang="0">
                  <a:pos x="1057" y="3353"/>
                </a:cxn>
                <a:cxn ang="0">
                  <a:pos x="1008" y="3283"/>
                </a:cxn>
                <a:cxn ang="0">
                  <a:pos x="959" y="3214"/>
                </a:cxn>
                <a:cxn ang="0">
                  <a:pos x="910" y="3138"/>
                </a:cxn>
                <a:cxn ang="0">
                  <a:pos x="861" y="3061"/>
                </a:cxn>
                <a:cxn ang="0">
                  <a:pos x="814" y="2980"/>
                </a:cxn>
                <a:cxn ang="0">
                  <a:pos x="765" y="2897"/>
                </a:cxn>
                <a:cxn ang="0">
                  <a:pos x="720" y="2808"/>
                </a:cxn>
                <a:cxn ang="0">
                  <a:pos x="673" y="2718"/>
                </a:cxn>
                <a:cxn ang="0">
                  <a:pos x="628" y="2624"/>
                </a:cxn>
                <a:cxn ang="0">
                  <a:pos x="582" y="2528"/>
                </a:cxn>
                <a:cxn ang="0">
                  <a:pos x="539" y="2426"/>
                </a:cxn>
                <a:cxn ang="0">
                  <a:pos x="496" y="2322"/>
                </a:cxn>
                <a:cxn ang="0">
                  <a:pos x="454" y="2213"/>
                </a:cxn>
                <a:cxn ang="0">
                  <a:pos x="413" y="2102"/>
                </a:cxn>
                <a:cxn ang="0">
                  <a:pos x="373" y="1985"/>
                </a:cxn>
                <a:cxn ang="0">
                  <a:pos x="335" y="1866"/>
                </a:cxn>
                <a:cxn ang="0">
                  <a:pos x="298" y="1742"/>
                </a:cxn>
                <a:cxn ang="0">
                  <a:pos x="264" y="1613"/>
                </a:cxn>
                <a:cxn ang="0">
                  <a:pos x="230" y="1483"/>
                </a:cxn>
                <a:cxn ang="0">
                  <a:pos x="196" y="1348"/>
                </a:cxn>
                <a:cxn ang="0">
                  <a:pos x="166" y="1206"/>
                </a:cxn>
                <a:cxn ang="0">
                  <a:pos x="138" y="1063"/>
                </a:cxn>
                <a:cxn ang="0">
                  <a:pos x="111" y="914"/>
                </a:cxn>
                <a:cxn ang="0">
                  <a:pos x="85" y="761"/>
                </a:cxn>
                <a:cxn ang="0">
                  <a:pos x="62" y="605"/>
                </a:cxn>
                <a:cxn ang="0">
                  <a:pos x="41" y="443"/>
                </a:cxn>
                <a:cxn ang="0">
                  <a:pos x="23" y="277"/>
                </a:cxn>
                <a:cxn ang="0">
                  <a:pos x="8" y="106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8" y="106"/>
                </a:cxn>
                <a:cxn ang="0">
                  <a:pos x="6" y="0"/>
                </a:cxn>
              </a:cxnLst>
              <a:rect l="0" t="0" r="r" b="b"/>
              <a:pathLst>
                <a:path w="2256" h="4320">
                  <a:moveTo>
                    <a:pt x="8" y="106"/>
                  </a:moveTo>
                  <a:lnTo>
                    <a:pt x="17" y="4311"/>
                  </a:lnTo>
                  <a:lnTo>
                    <a:pt x="2256" y="4320"/>
                  </a:lnTo>
                  <a:lnTo>
                    <a:pt x="2256" y="4320"/>
                  </a:lnTo>
                  <a:lnTo>
                    <a:pt x="2235" y="4312"/>
                  </a:lnTo>
                  <a:lnTo>
                    <a:pt x="2209" y="4303"/>
                  </a:lnTo>
                  <a:lnTo>
                    <a:pt x="2173" y="4290"/>
                  </a:lnTo>
                  <a:lnTo>
                    <a:pt x="2130" y="4271"/>
                  </a:lnTo>
                  <a:lnTo>
                    <a:pt x="2077" y="4246"/>
                  </a:lnTo>
                  <a:lnTo>
                    <a:pt x="2017" y="4216"/>
                  </a:lnTo>
                  <a:lnTo>
                    <a:pt x="1951" y="4181"/>
                  </a:lnTo>
                  <a:lnTo>
                    <a:pt x="1879" y="4137"/>
                  </a:lnTo>
                  <a:lnTo>
                    <a:pt x="1800" y="4084"/>
                  </a:lnTo>
                  <a:lnTo>
                    <a:pt x="1717" y="4026"/>
                  </a:lnTo>
                  <a:lnTo>
                    <a:pt x="1676" y="3994"/>
                  </a:lnTo>
                  <a:lnTo>
                    <a:pt x="1630" y="3960"/>
                  </a:lnTo>
                  <a:lnTo>
                    <a:pt x="1585" y="3922"/>
                  </a:lnTo>
                  <a:lnTo>
                    <a:pt x="1540" y="3883"/>
                  </a:lnTo>
                  <a:lnTo>
                    <a:pt x="1495" y="3841"/>
                  </a:lnTo>
                  <a:lnTo>
                    <a:pt x="1447" y="3798"/>
                  </a:lnTo>
                  <a:lnTo>
                    <a:pt x="1398" y="3751"/>
                  </a:lnTo>
                  <a:lnTo>
                    <a:pt x="1351" y="3702"/>
                  </a:lnTo>
                  <a:lnTo>
                    <a:pt x="1302" y="3651"/>
                  </a:lnTo>
                  <a:lnTo>
                    <a:pt x="1253" y="3596"/>
                  </a:lnTo>
                  <a:lnTo>
                    <a:pt x="1204" y="3540"/>
                  </a:lnTo>
                  <a:lnTo>
                    <a:pt x="1155" y="3479"/>
                  </a:lnTo>
                  <a:lnTo>
                    <a:pt x="1106" y="3417"/>
                  </a:lnTo>
                  <a:lnTo>
                    <a:pt x="1057" y="3353"/>
                  </a:lnTo>
                  <a:lnTo>
                    <a:pt x="1008" y="3283"/>
                  </a:lnTo>
                  <a:lnTo>
                    <a:pt x="959" y="3214"/>
                  </a:lnTo>
                  <a:lnTo>
                    <a:pt x="910" y="3138"/>
                  </a:lnTo>
                  <a:lnTo>
                    <a:pt x="861" y="3061"/>
                  </a:lnTo>
                  <a:lnTo>
                    <a:pt x="814" y="2980"/>
                  </a:lnTo>
                  <a:lnTo>
                    <a:pt x="765" y="2897"/>
                  </a:lnTo>
                  <a:lnTo>
                    <a:pt x="720" y="2808"/>
                  </a:lnTo>
                  <a:lnTo>
                    <a:pt x="673" y="2718"/>
                  </a:lnTo>
                  <a:lnTo>
                    <a:pt x="628" y="2624"/>
                  </a:lnTo>
                  <a:lnTo>
                    <a:pt x="582" y="2528"/>
                  </a:lnTo>
                  <a:lnTo>
                    <a:pt x="539" y="2426"/>
                  </a:lnTo>
                  <a:lnTo>
                    <a:pt x="496" y="2322"/>
                  </a:lnTo>
                  <a:lnTo>
                    <a:pt x="454" y="2213"/>
                  </a:lnTo>
                  <a:lnTo>
                    <a:pt x="413" y="2102"/>
                  </a:lnTo>
                  <a:lnTo>
                    <a:pt x="373" y="1985"/>
                  </a:lnTo>
                  <a:lnTo>
                    <a:pt x="335" y="1866"/>
                  </a:lnTo>
                  <a:lnTo>
                    <a:pt x="298" y="1742"/>
                  </a:lnTo>
                  <a:lnTo>
                    <a:pt x="264" y="1613"/>
                  </a:lnTo>
                  <a:lnTo>
                    <a:pt x="230" y="1483"/>
                  </a:lnTo>
                  <a:lnTo>
                    <a:pt x="196" y="1348"/>
                  </a:lnTo>
                  <a:lnTo>
                    <a:pt x="166" y="1206"/>
                  </a:lnTo>
                  <a:lnTo>
                    <a:pt x="138" y="1063"/>
                  </a:lnTo>
                  <a:lnTo>
                    <a:pt x="111" y="914"/>
                  </a:lnTo>
                  <a:lnTo>
                    <a:pt x="85" y="761"/>
                  </a:lnTo>
                  <a:lnTo>
                    <a:pt x="62" y="605"/>
                  </a:lnTo>
                  <a:lnTo>
                    <a:pt x="41" y="443"/>
                  </a:lnTo>
                  <a:lnTo>
                    <a:pt x="23" y="277"/>
                  </a:lnTo>
                  <a:lnTo>
                    <a:pt x="8" y="106"/>
                  </a:lnTo>
                  <a:moveTo>
                    <a:pt x="6" y="0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8" y="106"/>
                  </a:lnTo>
                  <a:lnTo>
                    <a:pt x="6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"/>
            <p:cNvSpPr>
              <a:spLocks noEditPoints="1"/>
            </p:cNvSpPr>
            <p:nvPr/>
          </p:nvSpPr>
          <p:spPr>
            <a:xfrm>
              <a:off x="-9525" y="3276600"/>
              <a:ext cx="5927725" cy="3667124"/>
            </a:xfrm>
            <a:custGeom>
              <a:avLst/>
              <a:gd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5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85799" y="2386585"/>
            <a:ext cx="7772399" cy="957706"/>
          </a:xfrm>
        </p:spPr>
        <p:txBody>
          <a:bodyPr/>
          <a:lstStyle>
            <a:lvl1pPr algn="ctr"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1371599" y="3357562"/>
            <a:ext cx="6400799" cy="571504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68296F2-757A-4AD3-AE92-44DBDC3C59EF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4078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3505199" y="-50800"/>
            <a:ext cx="5651500" cy="6908800"/>
            <a:chOff x="3505200" y="-50800"/>
            <a:chExt cx="5651500" cy="6908800"/>
          </a:xfrm>
        </p:grpSpPr>
        <p:sp>
          <p:nvSpPr>
            <p:cNvPr id="7" name=""/>
            <p:cNvSpPr/>
            <p:nvPr/>
          </p:nvSpPr>
          <p:spPr>
            <a:xfrm>
              <a:off x="3505200" y="-12700"/>
              <a:ext cx="5651500" cy="6870700"/>
            </a:xfrm>
            <a:custGeom>
              <a:avLst/>
              <a:gd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>
              <a:off x="4704306" y="-50800"/>
              <a:ext cx="4439790" cy="6908800"/>
            </a:xfrm>
            <a:custGeom>
              <a:avLst/>
              <a:gd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6293129" y="-12700"/>
              <a:ext cx="2863571" cy="6870700"/>
            </a:xfrm>
            <a:custGeom>
              <a:avLst/>
              <a:gdLst/>
              <a:cxnLst>
                <a:cxn ang="0">
                  <a:pos x="1687" y="0"/>
                </a:cxn>
                <a:cxn ang="0">
                  <a:pos x="1687" y="0"/>
                </a:cxn>
                <a:cxn ang="0">
                  <a:pos x="1685" y="36"/>
                </a:cxn>
                <a:cxn ang="0">
                  <a:pos x="1679" y="141"/>
                </a:cxn>
                <a:cxn ang="0">
                  <a:pos x="1666" y="306"/>
                </a:cxn>
                <a:cxn ang="0">
                  <a:pos x="1657" y="410"/>
                </a:cxn>
                <a:cxn ang="0">
                  <a:pos x="1644" y="523"/>
                </a:cxn>
                <a:cxn ang="0">
                  <a:pos x="1631" y="649"/>
                </a:cxn>
                <a:cxn ang="0">
                  <a:pos x="1613" y="786"/>
                </a:cxn>
                <a:cxn ang="0">
                  <a:pos x="1593" y="930"/>
                </a:cxn>
                <a:cxn ang="0">
                  <a:pos x="1569" y="1083"/>
                </a:cxn>
                <a:cxn ang="0">
                  <a:pos x="1541" y="1244"/>
                </a:cxn>
                <a:cxn ang="0">
                  <a:pos x="1511" y="1411"/>
                </a:cxn>
                <a:cxn ang="0">
                  <a:pos x="1475" y="1582"/>
                </a:cxn>
                <a:cxn ang="0">
                  <a:pos x="1455" y="1669"/>
                </a:cxn>
                <a:cxn ang="0">
                  <a:pos x="1435" y="1757"/>
                </a:cxn>
                <a:cxn ang="0">
                  <a:pos x="1414" y="1846"/>
                </a:cxn>
                <a:cxn ang="0">
                  <a:pos x="1391" y="1936"/>
                </a:cxn>
                <a:cxn ang="0">
                  <a:pos x="1367" y="2027"/>
                </a:cxn>
                <a:cxn ang="0">
                  <a:pos x="1341" y="2116"/>
                </a:cxn>
                <a:cxn ang="0">
                  <a:pos x="1315" y="2207"/>
                </a:cxn>
                <a:cxn ang="0">
                  <a:pos x="1286" y="2300"/>
                </a:cxn>
                <a:cxn ang="0">
                  <a:pos x="1258" y="2391"/>
                </a:cxn>
                <a:cxn ang="0">
                  <a:pos x="1227" y="2482"/>
                </a:cxn>
                <a:cxn ang="0">
                  <a:pos x="1195" y="2573"/>
                </a:cxn>
                <a:cxn ang="0">
                  <a:pos x="1162" y="2662"/>
                </a:cxn>
                <a:cxn ang="0">
                  <a:pos x="1127" y="2753"/>
                </a:cxn>
                <a:cxn ang="0">
                  <a:pos x="1091" y="2843"/>
                </a:cxn>
                <a:cxn ang="0">
                  <a:pos x="1053" y="2931"/>
                </a:cxn>
                <a:cxn ang="0">
                  <a:pos x="1013" y="3019"/>
                </a:cxn>
                <a:cxn ang="0">
                  <a:pos x="972" y="3107"/>
                </a:cxn>
                <a:cxn ang="0">
                  <a:pos x="928" y="3191"/>
                </a:cxn>
                <a:cxn ang="0">
                  <a:pos x="884" y="3276"/>
                </a:cxn>
                <a:cxn ang="0">
                  <a:pos x="839" y="3360"/>
                </a:cxn>
                <a:cxn ang="0">
                  <a:pos x="790" y="3442"/>
                </a:cxn>
                <a:cxn ang="0">
                  <a:pos x="742" y="3522"/>
                </a:cxn>
                <a:cxn ang="0">
                  <a:pos x="690" y="3601"/>
                </a:cxn>
                <a:cxn ang="0">
                  <a:pos x="637" y="3678"/>
                </a:cxn>
                <a:cxn ang="0">
                  <a:pos x="583" y="3753"/>
                </a:cxn>
                <a:cxn ang="0">
                  <a:pos x="525" y="3826"/>
                </a:cxn>
                <a:cxn ang="0">
                  <a:pos x="467" y="3897"/>
                </a:cxn>
                <a:cxn ang="0">
                  <a:pos x="407" y="3965"/>
                </a:cxn>
                <a:cxn ang="0">
                  <a:pos x="343" y="4030"/>
                </a:cxn>
                <a:cxn ang="0">
                  <a:pos x="279" y="4094"/>
                </a:cxn>
                <a:cxn ang="0">
                  <a:pos x="212" y="4155"/>
                </a:cxn>
                <a:cxn ang="0">
                  <a:pos x="144" y="4212"/>
                </a:cxn>
                <a:cxn ang="0">
                  <a:pos x="108" y="4241"/>
                </a:cxn>
                <a:cxn ang="0">
                  <a:pos x="73" y="4268"/>
                </a:cxn>
                <a:cxn ang="0">
                  <a:pos x="36" y="4294"/>
                </a:cxn>
                <a:cxn ang="0">
                  <a:pos x="0" y="4320"/>
                </a:cxn>
                <a:cxn ang="0">
                  <a:pos x="2136" y="4320"/>
                </a:cxn>
                <a:cxn ang="0">
                  <a:pos x="2130" y="6"/>
                </a:cxn>
                <a:cxn ang="0">
                  <a:pos x="1687" y="0"/>
                </a:cxn>
              </a:cxnLst>
              <a:rect l="0" t="0" r="r" b="b"/>
              <a:pathLst>
                <a:path w="2136" h="4320">
                  <a:moveTo>
                    <a:pt x="1687" y="0"/>
                  </a:moveTo>
                  <a:lnTo>
                    <a:pt x="1687" y="0"/>
                  </a:lnTo>
                  <a:lnTo>
                    <a:pt x="1685" y="36"/>
                  </a:lnTo>
                  <a:lnTo>
                    <a:pt x="1679" y="141"/>
                  </a:lnTo>
                  <a:lnTo>
                    <a:pt x="1666" y="306"/>
                  </a:lnTo>
                  <a:lnTo>
                    <a:pt x="1657" y="410"/>
                  </a:lnTo>
                  <a:lnTo>
                    <a:pt x="1644" y="523"/>
                  </a:lnTo>
                  <a:lnTo>
                    <a:pt x="1631" y="649"/>
                  </a:lnTo>
                  <a:lnTo>
                    <a:pt x="1613" y="786"/>
                  </a:lnTo>
                  <a:lnTo>
                    <a:pt x="1593" y="930"/>
                  </a:lnTo>
                  <a:lnTo>
                    <a:pt x="1569" y="1083"/>
                  </a:lnTo>
                  <a:lnTo>
                    <a:pt x="1541" y="1244"/>
                  </a:lnTo>
                  <a:lnTo>
                    <a:pt x="1511" y="1411"/>
                  </a:lnTo>
                  <a:lnTo>
                    <a:pt x="1475" y="1582"/>
                  </a:lnTo>
                  <a:lnTo>
                    <a:pt x="1455" y="1669"/>
                  </a:lnTo>
                  <a:lnTo>
                    <a:pt x="1435" y="1757"/>
                  </a:lnTo>
                  <a:lnTo>
                    <a:pt x="1414" y="1846"/>
                  </a:lnTo>
                  <a:lnTo>
                    <a:pt x="1391" y="1936"/>
                  </a:lnTo>
                  <a:lnTo>
                    <a:pt x="1367" y="2027"/>
                  </a:lnTo>
                  <a:lnTo>
                    <a:pt x="1341" y="2116"/>
                  </a:lnTo>
                  <a:lnTo>
                    <a:pt x="1315" y="2207"/>
                  </a:lnTo>
                  <a:lnTo>
                    <a:pt x="1286" y="2300"/>
                  </a:lnTo>
                  <a:lnTo>
                    <a:pt x="1258" y="2391"/>
                  </a:lnTo>
                  <a:lnTo>
                    <a:pt x="1227" y="2482"/>
                  </a:lnTo>
                  <a:lnTo>
                    <a:pt x="1195" y="2573"/>
                  </a:lnTo>
                  <a:lnTo>
                    <a:pt x="1162" y="2662"/>
                  </a:lnTo>
                  <a:lnTo>
                    <a:pt x="1127" y="2753"/>
                  </a:lnTo>
                  <a:lnTo>
                    <a:pt x="1091" y="2843"/>
                  </a:lnTo>
                  <a:lnTo>
                    <a:pt x="1053" y="2931"/>
                  </a:lnTo>
                  <a:lnTo>
                    <a:pt x="1013" y="3019"/>
                  </a:lnTo>
                  <a:lnTo>
                    <a:pt x="972" y="3107"/>
                  </a:lnTo>
                  <a:lnTo>
                    <a:pt x="928" y="3191"/>
                  </a:lnTo>
                  <a:lnTo>
                    <a:pt x="884" y="3276"/>
                  </a:lnTo>
                  <a:lnTo>
                    <a:pt x="839" y="3360"/>
                  </a:lnTo>
                  <a:lnTo>
                    <a:pt x="790" y="3442"/>
                  </a:lnTo>
                  <a:lnTo>
                    <a:pt x="742" y="3522"/>
                  </a:lnTo>
                  <a:lnTo>
                    <a:pt x="690" y="3601"/>
                  </a:lnTo>
                  <a:lnTo>
                    <a:pt x="637" y="3678"/>
                  </a:lnTo>
                  <a:lnTo>
                    <a:pt x="583" y="3753"/>
                  </a:lnTo>
                  <a:lnTo>
                    <a:pt x="525" y="3826"/>
                  </a:lnTo>
                  <a:lnTo>
                    <a:pt x="467" y="3897"/>
                  </a:lnTo>
                  <a:lnTo>
                    <a:pt x="407" y="3965"/>
                  </a:lnTo>
                  <a:lnTo>
                    <a:pt x="343" y="4030"/>
                  </a:lnTo>
                  <a:lnTo>
                    <a:pt x="279" y="4094"/>
                  </a:lnTo>
                  <a:lnTo>
                    <a:pt x="212" y="4155"/>
                  </a:lnTo>
                  <a:lnTo>
                    <a:pt x="144" y="4212"/>
                  </a:lnTo>
                  <a:lnTo>
                    <a:pt x="108" y="4241"/>
                  </a:lnTo>
                  <a:lnTo>
                    <a:pt x="73" y="4268"/>
                  </a:lnTo>
                  <a:lnTo>
                    <a:pt x="36" y="4294"/>
                  </a:lnTo>
                  <a:lnTo>
                    <a:pt x="0" y="4320"/>
                  </a:lnTo>
                  <a:lnTo>
                    <a:pt x="2136" y="4320"/>
                  </a:lnTo>
                  <a:lnTo>
                    <a:pt x="2130" y="6"/>
                  </a:lnTo>
                  <a:lnTo>
                    <a:pt x="1687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47649" y="2357430"/>
            <a:ext cx="8648699" cy="1470025"/>
          </a:xfrm>
        </p:spPr>
        <p:txBody>
          <a:bodyPr/>
          <a:lstStyle>
            <a:lvl1pPr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C92D56D-4E18-4865-82CF-493E1E9C33CA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5455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357289" y="500042"/>
            <a:ext cx="6786610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body" sz="quarter" idx="14"/>
          </p:nvPr>
        </p:nvSpPr>
        <p:spPr>
          <a:xfrm>
            <a:off x="1368175" y="2214563"/>
            <a:ext cx="4594225" cy="32289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68EBC7F-88B6-4F73-AC78-9F7EEAFB6A58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0746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7429519" y="571480"/>
            <a:ext cx="1257278" cy="5554683"/>
          </a:xfrm>
        </p:spPr>
        <p:txBody>
          <a:bodyPr vert="eaVert"/>
          <a:lstStyle>
            <a:lvl1pPr algn="ctr"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457199" y="571480"/>
            <a:ext cx="6758005" cy="5554683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AF0ADBF-A3D2-40F4-BB69-08DB2B9EC611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361371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7199" y="305956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3025B51-A645-4327-94CB-234FE6665743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0458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9AE71A8-65A3-45D4-9F37-88A5CF9250D9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5854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16926" y="0"/>
            <a:ext cx="5092753" cy="6943724"/>
            <a:chOff x="-16927" y="0"/>
            <a:chExt cx="5092754" cy="6943724"/>
          </a:xfrm>
        </p:grpSpPr>
        <p:sp>
          <p:nvSpPr>
            <p:cNvPr id="8" name=""/>
            <p:cNvSpPr>
              <a:spLocks noEditPoints="1"/>
            </p:cNvSpPr>
            <p:nvPr/>
          </p:nvSpPr>
          <p:spPr>
            <a:xfrm flipV="1">
              <a:off x="-16927" y="3581401"/>
              <a:ext cx="5085353" cy="3276599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2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>
              <a:spLocks noEditPoints="1"/>
            </p:cNvSpPr>
            <p:nvPr/>
          </p:nvSpPr>
          <p:spPr>
            <a:xfrm flipV="1">
              <a:off x="-9526" y="4492843"/>
              <a:ext cx="5085353" cy="2365157"/>
            </a:xfrm>
            <a:custGeom>
              <a:avLst/>
              <a:gd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60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0" y="0"/>
              <a:ext cx="3286125" cy="6858000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2070" y="4320"/>
                </a:cxn>
                <a:cxn ang="0">
                  <a:pos x="2003" y="4306"/>
                </a:cxn>
                <a:cxn ang="0">
                  <a:pos x="1875" y="4277"/>
                </a:cxn>
                <a:cxn ang="0">
                  <a:pos x="1751" y="4241"/>
                </a:cxn>
                <a:cxn ang="0">
                  <a:pos x="1633" y="4203"/>
                </a:cxn>
                <a:cxn ang="0">
                  <a:pos x="1520" y="4161"/>
                </a:cxn>
                <a:cxn ang="0">
                  <a:pos x="1414" y="4113"/>
                </a:cxn>
                <a:cxn ang="0">
                  <a:pos x="1311" y="4061"/>
                </a:cxn>
                <a:cxn ang="0">
                  <a:pos x="1215" y="4008"/>
                </a:cxn>
                <a:cxn ang="0">
                  <a:pos x="1122" y="3950"/>
                </a:cxn>
                <a:cxn ang="0">
                  <a:pos x="1037" y="3888"/>
                </a:cxn>
                <a:cxn ang="0">
                  <a:pos x="954" y="3823"/>
                </a:cxn>
                <a:cxn ang="0">
                  <a:pos x="876" y="3754"/>
                </a:cxn>
                <a:cxn ang="0">
                  <a:pos x="804" y="3684"/>
                </a:cxn>
                <a:cxn ang="0">
                  <a:pos x="735" y="3610"/>
                </a:cxn>
                <a:cxn ang="0">
                  <a:pos x="670" y="3535"/>
                </a:cxn>
                <a:cxn ang="0">
                  <a:pos x="610" y="3456"/>
                </a:cxn>
                <a:cxn ang="0">
                  <a:pos x="555" y="3375"/>
                </a:cxn>
                <a:cxn ang="0">
                  <a:pos x="502" y="3293"/>
                </a:cxn>
                <a:cxn ang="0">
                  <a:pos x="454" y="3207"/>
                </a:cxn>
                <a:cxn ang="0">
                  <a:pos x="389" y="3077"/>
                </a:cxn>
                <a:cxn ang="0">
                  <a:pos x="314" y="2899"/>
                </a:cxn>
                <a:cxn ang="0">
                  <a:pos x="252" y="2715"/>
                </a:cxn>
                <a:cxn ang="0">
                  <a:pos x="202" y="2527"/>
                </a:cxn>
                <a:cxn ang="0">
                  <a:pos x="163" y="2338"/>
                </a:cxn>
                <a:cxn ang="0">
                  <a:pos x="135" y="2146"/>
                </a:cxn>
                <a:cxn ang="0">
                  <a:pos x="117" y="1956"/>
                </a:cxn>
                <a:cxn ang="0">
                  <a:pos x="105" y="1767"/>
                </a:cxn>
                <a:cxn ang="0">
                  <a:pos x="103" y="1582"/>
                </a:cxn>
                <a:cxn ang="0">
                  <a:pos x="106" y="1401"/>
                </a:cxn>
                <a:cxn ang="0">
                  <a:pos x="115" y="1224"/>
                </a:cxn>
                <a:cxn ang="0">
                  <a:pos x="129" y="1054"/>
                </a:cxn>
                <a:cxn ang="0">
                  <a:pos x="147" y="893"/>
                </a:cxn>
                <a:cxn ang="0">
                  <a:pos x="190" y="598"/>
                </a:cxn>
                <a:cxn ang="0">
                  <a:pos x="236" y="353"/>
                </a:cxn>
                <a:cxn ang="0">
                  <a:pos x="278" y="165"/>
                </a:cxn>
                <a:cxn ang="0">
                  <a:pos x="308" y="43"/>
                </a:cxn>
              </a:cxnLst>
              <a:rect l="0" t="0" r="r" b="b"/>
              <a:pathLst>
                <a:path w="2070" h="4320">
                  <a:moveTo>
                    <a:pt x="320" y="0"/>
                  </a:moveTo>
                  <a:lnTo>
                    <a:pt x="0" y="0"/>
                  </a:lnTo>
                  <a:lnTo>
                    <a:pt x="2" y="4320"/>
                  </a:lnTo>
                  <a:lnTo>
                    <a:pt x="2070" y="4320"/>
                  </a:lnTo>
                  <a:lnTo>
                    <a:pt x="2070" y="4320"/>
                  </a:lnTo>
                  <a:lnTo>
                    <a:pt x="2003" y="4306"/>
                  </a:lnTo>
                  <a:lnTo>
                    <a:pt x="1938" y="4293"/>
                  </a:lnTo>
                  <a:lnTo>
                    <a:pt x="1875" y="4277"/>
                  </a:lnTo>
                  <a:lnTo>
                    <a:pt x="1811" y="4260"/>
                  </a:lnTo>
                  <a:lnTo>
                    <a:pt x="1751" y="4241"/>
                  </a:lnTo>
                  <a:lnTo>
                    <a:pt x="1691" y="4222"/>
                  </a:lnTo>
                  <a:lnTo>
                    <a:pt x="1633" y="4203"/>
                  </a:lnTo>
                  <a:lnTo>
                    <a:pt x="1576" y="4181"/>
                  </a:lnTo>
                  <a:lnTo>
                    <a:pt x="1520" y="4161"/>
                  </a:lnTo>
                  <a:lnTo>
                    <a:pt x="1467" y="4137"/>
                  </a:lnTo>
                  <a:lnTo>
                    <a:pt x="1414" y="4113"/>
                  </a:lnTo>
                  <a:lnTo>
                    <a:pt x="1362" y="4089"/>
                  </a:lnTo>
                  <a:lnTo>
                    <a:pt x="1311" y="4061"/>
                  </a:lnTo>
                  <a:lnTo>
                    <a:pt x="1263" y="4035"/>
                  </a:lnTo>
                  <a:lnTo>
                    <a:pt x="1215" y="4008"/>
                  </a:lnTo>
                  <a:lnTo>
                    <a:pt x="1169" y="3979"/>
                  </a:lnTo>
                  <a:lnTo>
                    <a:pt x="1122" y="3950"/>
                  </a:lnTo>
                  <a:lnTo>
                    <a:pt x="1080" y="3919"/>
                  </a:lnTo>
                  <a:lnTo>
                    <a:pt x="1037" y="3888"/>
                  </a:lnTo>
                  <a:lnTo>
                    <a:pt x="994" y="3855"/>
                  </a:lnTo>
                  <a:lnTo>
                    <a:pt x="954" y="3823"/>
                  </a:lnTo>
                  <a:lnTo>
                    <a:pt x="915" y="3789"/>
                  </a:lnTo>
                  <a:lnTo>
                    <a:pt x="876" y="3754"/>
                  </a:lnTo>
                  <a:lnTo>
                    <a:pt x="840" y="3720"/>
                  </a:lnTo>
                  <a:lnTo>
                    <a:pt x="804" y="3684"/>
                  </a:lnTo>
                  <a:lnTo>
                    <a:pt x="769" y="3648"/>
                  </a:lnTo>
                  <a:lnTo>
                    <a:pt x="735" y="3610"/>
                  </a:lnTo>
                  <a:lnTo>
                    <a:pt x="703" y="3573"/>
                  </a:lnTo>
                  <a:lnTo>
                    <a:pt x="670" y="3535"/>
                  </a:lnTo>
                  <a:lnTo>
                    <a:pt x="641" y="3495"/>
                  </a:lnTo>
                  <a:lnTo>
                    <a:pt x="610" y="3456"/>
                  </a:lnTo>
                  <a:lnTo>
                    <a:pt x="583" y="3417"/>
                  </a:lnTo>
                  <a:lnTo>
                    <a:pt x="555" y="3375"/>
                  </a:lnTo>
                  <a:lnTo>
                    <a:pt x="528" y="3334"/>
                  </a:lnTo>
                  <a:lnTo>
                    <a:pt x="502" y="3293"/>
                  </a:lnTo>
                  <a:lnTo>
                    <a:pt x="478" y="3250"/>
                  </a:lnTo>
                  <a:lnTo>
                    <a:pt x="454" y="3207"/>
                  </a:lnTo>
                  <a:lnTo>
                    <a:pt x="432" y="3165"/>
                  </a:lnTo>
                  <a:lnTo>
                    <a:pt x="389" y="3077"/>
                  </a:lnTo>
                  <a:lnTo>
                    <a:pt x="350" y="2990"/>
                  </a:lnTo>
                  <a:lnTo>
                    <a:pt x="314" y="2899"/>
                  </a:lnTo>
                  <a:lnTo>
                    <a:pt x="281" y="2808"/>
                  </a:lnTo>
                  <a:lnTo>
                    <a:pt x="252" y="2715"/>
                  </a:lnTo>
                  <a:lnTo>
                    <a:pt x="224" y="2621"/>
                  </a:lnTo>
                  <a:lnTo>
                    <a:pt x="202" y="2527"/>
                  </a:lnTo>
                  <a:lnTo>
                    <a:pt x="182" y="2433"/>
                  </a:lnTo>
                  <a:lnTo>
                    <a:pt x="163" y="2338"/>
                  </a:lnTo>
                  <a:lnTo>
                    <a:pt x="147" y="2242"/>
                  </a:lnTo>
                  <a:lnTo>
                    <a:pt x="135" y="2146"/>
                  </a:lnTo>
                  <a:lnTo>
                    <a:pt x="123" y="2052"/>
                  </a:lnTo>
                  <a:lnTo>
                    <a:pt x="117" y="1956"/>
                  </a:lnTo>
                  <a:lnTo>
                    <a:pt x="110" y="1862"/>
                  </a:lnTo>
                  <a:lnTo>
                    <a:pt x="105" y="1767"/>
                  </a:lnTo>
                  <a:lnTo>
                    <a:pt x="103" y="1675"/>
                  </a:lnTo>
                  <a:lnTo>
                    <a:pt x="103" y="1582"/>
                  </a:lnTo>
                  <a:lnTo>
                    <a:pt x="103" y="1491"/>
                  </a:lnTo>
                  <a:lnTo>
                    <a:pt x="106" y="1401"/>
                  </a:lnTo>
                  <a:lnTo>
                    <a:pt x="110" y="1311"/>
                  </a:lnTo>
                  <a:lnTo>
                    <a:pt x="115" y="1224"/>
                  </a:lnTo>
                  <a:lnTo>
                    <a:pt x="122" y="1138"/>
                  </a:lnTo>
                  <a:lnTo>
                    <a:pt x="129" y="1054"/>
                  </a:lnTo>
                  <a:lnTo>
                    <a:pt x="137" y="972"/>
                  </a:lnTo>
                  <a:lnTo>
                    <a:pt x="147" y="893"/>
                  </a:lnTo>
                  <a:lnTo>
                    <a:pt x="168" y="741"/>
                  </a:lnTo>
                  <a:lnTo>
                    <a:pt x="190" y="598"/>
                  </a:lnTo>
                  <a:lnTo>
                    <a:pt x="212" y="470"/>
                  </a:lnTo>
                  <a:lnTo>
                    <a:pt x="236" y="353"/>
                  </a:lnTo>
                  <a:lnTo>
                    <a:pt x="259" y="250"/>
                  </a:lnTo>
                  <a:lnTo>
                    <a:pt x="278" y="165"/>
                  </a:lnTo>
                  <a:lnTo>
                    <a:pt x="296" y="94"/>
                  </a:lnTo>
                  <a:lnTo>
                    <a:pt x="308" y="43"/>
                  </a:lnTo>
                  <a:lnTo>
                    <a:pt x="320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>
              <a:spLocks noEditPoints="1"/>
            </p:cNvSpPr>
            <p:nvPr/>
          </p:nvSpPr>
          <p:spPr>
            <a:xfrm>
              <a:off x="-12700" y="609600"/>
              <a:ext cx="2600325" cy="6334124"/>
            </a:xfrm>
            <a:custGeom>
              <a:avLst/>
              <a:gd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22312" y="2571733"/>
            <a:ext cx="7772399" cy="1071581"/>
          </a:xfrm>
        </p:spPr>
        <p:txBody>
          <a:bodyPr anchor="t"/>
          <a:lstStyle>
            <a:lvl1pPr algn="r">
              <a:defRPr sz="48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722312" y="2035630"/>
            <a:ext cx="7772399" cy="536104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714347" y="3786190"/>
            <a:ext cx="2133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0BF5E13E-8DFC-4020-804C-12EF0741D308}" type="datetime1">
              <a:rPr lang="ko-KR" altLang="en-US"/>
              <a:pPr>
                <a:defRPr lang="ko-KR" altLang="en-US"/>
              </a:pPr>
              <a:t>2015-07-13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3124199" y="3786190"/>
            <a:ext cx="2895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6357949" y="3786190"/>
            <a:ext cx="2133599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78761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2659" y="300794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half" idx="13"/>
          </p:nvPr>
        </p:nvSpPr>
        <p:spPr>
          <a:xfrm>
            <a:off x="457199" y="1395664"/>
            <a:ext cx="4038599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4648199" y="1395664"/>
            <a:ext cx="4038599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EFA6E08-0808-4B0F-944A-174343B8D1DE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88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>
            <a:spLocks noGrp="1"/>
          </p:cNvSpPr>
          <p:nvPr>
            <p:ph type="title" idx="0"/>
          </p:nvPr>
        </p:nvSpPr>
        <p:spPr>
          <a:xfrm>
            <a:off x="452659" y="300794"/>
            <a:ext cx="8229599" cy="923925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20C1C99-5C77-47E5-96CD-2D26793726BC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3434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>
            <a:spLocks noGrp="1"/>
          </p:cNvSpPr>
          <p:nvPr>
            <p:ph type="title" idx="0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1500173"/>
            <a:ext cx="8229599" cy="4668089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D3FB996-AE50-40F9-8D33-3D1809AC19F7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3037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>
            <a:spLocks noGrp="1"/>
          </p:cNvSpPr>
          <p:nvPr>
            <p:ph type="title" idx="0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sz="quarter" idx="13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sz="quarter" idx="14"/>
          </p:nvPr>
        </p:nvSpPr>
        <p:spPr>
          <a:xfrm>
            <a:off x="457199" y="3915075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3" name=""/>
          <p:cNvSpPr>
            <a:spLocks noGrp="1"/>
          </p:cNvSpPr>
          <p:nvPr>
            <p:ph sz="quarter" idx="15"/>
          </p:nvPr>
        </p:nvSpPr>
        <p:spPr>
          <a:xfrm>
            <a:off x="4648199" y="3915075"/>
            <a:ext cx="4038599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AF49605D-2504-4B34-B870-1E9C7514BB7B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133599" cy="365125"/>
          </a:xfrm>
        </p:spPr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357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-9524" y="1"/>
            <a:ext cx="3434954" cy="3429000"/>
            <a:chOff x="-9525" y="1"/>
            <a:chExt cx="3434955" cy="3429000"/>
          </a:xfrm>
        </p:grpSpPr>
        <p:sp>
          <p:nvSpPr>
            <p:cNvPr id="21" name=""/>
            <p:cNvSpPr>
              <a:spLocks noEditPoints="1"/>
            </p:cNvSpPr>
            <p:nvPr/>
          </p:nvSpPr>
          <p:spPr>
            <a:xfrm rot="5400000" flipV="1">
              <a:off x="-1064172" y="1064173"/>
              <a:ext cx="3429000" cy="1300655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>
              <a:spLocks noEditPoints="1"/>
            </p:cNvSpPr>
            <p:nvPr/>
          </p:nvSpPr>
          <p:spPr>
            <a:xfrm>
              <a:off x="-4226" y="1"/>
              <a:ext cx="3429656" cy="1828799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"/>
            <p:cNvSpPr>
              <a:spLocks noEditPoints="1"/>
            </p:cNvSpPr>
            <p:nvPr/>
          </p:nvSpPr>
          <p:spPr>
            <a:xfrm>
              <a:off x="-9525" y="1"/>
              <a:ext cx="3286126" cy="1219199"/>
            </a:xfrm>
            <a:custGeom>
              <a:avLst/>
              <a:gd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9" name=""/>
          <p:cNvGrpSpPr/>
          <p:nvPr/>
        </p:nvGrpSpPr>
        <p:grpSpPr>
          <a:xfrm rot="0">
            <a:off x="5714344" y="3429000"/>
            <a:ext cx="3429655" cy="3429000"/>
            <a:chOff x="5714344" y="3429000"/>
            <a:chExt cx="3429656" cy="3429000"/>
          </a:xfrm>
        </p:grpSpPr>
        <p:grpSp>
          <p:nvGrpSpPr>
            <p:cNvPr id="10" name=""/>
            <p:cNvGrpSpPr/>
            <p:nvPr/>
          </p:nvGrpSpPr>
          <p:grpSpPr>
            <a:xfrm rot="0" flipV="1">
              <a:off x="5714344" y="5029201"/>
              <a:ext cx="3429656" cy="1828799"/>
              <a:chOff x="5714344" y="1"/>
              <a:chExt cx="3429656" cy="1828799"/>
            </a:xfrm>
          </p:grpSpPr>
          <p:sp>
            <p:nvSpPr>
              <p:cNvPr id="17" name=""/>
              <p:cNvSpPr>
                <a:spLocks noEditPoints="1"/>
              </p:cNvSpPr>
              <p:nvPr/>
            </p:nvSpPr>
            <p:spPr>
              <a:xfrm flipH="1">
                <a:off x="5714344" y="1"/>
                <a:ext cx="3429656" cy="1828799"/>
              </a:xfrm>
              <a:custGeom>
                <a:avLst/>
                <a:gdLst/>
                <a:cxnLst>
                  <a:cxn ang="0">
                    <a:pos x="8" y="0"/>
                  </a:cxn>
                  <a:cxn ang="0">
                    <a:pos x="0" y="3710"/>
                  </a:cxn>
                  <a:cxn ang="0">
                    <a:pos x="22" y="3628"/>
                  </a:cxn>
                  <a:cxn ang="0">
                    <a:pos x="64" y="3488"/>
                  </a:cxn>
                  <a:cxn ang="0">
                    <a:pos x="136" y="3294"/>
                  </a:cxn>
                  <a:cxn ang="0">
                    <a:pos x="212" y="3116"/>
                  </a:cxn>
                  <a:cxn ang="0">
                    <a:pos x="274" y="2986"/>
                  </a:cxn>
                  <a:cxn ang="0">
                    <a:pos x="348" y="2846"/>
                  </a:cxn>
                  <a:cxn ang="0">
                    <a:pos x="432" y="2700"/>
                  </a:cxn>
                  <a:cxn ang="0">
                    <a:pos x="528" y="2548"/>
                  </a:cxn>
                  <a:cxn ang="0">
                    <a:pos x="636" y="2390"/>
                  </a:cxn>
                  <a:cxn ang="0">
                    <a:pos x="756" y="2228"/>
                  </a:cxn>
                  <a:cxn ang="0">
                    <a:pos x="892" y="2064"/>
                  </a:cxn>
                  <a:cxn ang="0">
                    <a:pos x="1040" y="1898"/>
                  </a:cxn>
                  <a:cxn ang="0">
                    <a:pos x="1204" y="1730"/>
                  </a:cxn>
                  <a:cxn ang="0">
                    <a:pos x="1384" y="1566"/>
                  </a:cxn>
                  <a:cxn ang="0">
                    <a:pos x="1580" y="1402"/>
                  </a:cxn>
                  <a:cxn ang="0">
                    <a:pos x="1794" y="1240"/>
                  </a:cxn>
                  <a:cxn ang="0">
                    <a:pos x="2024" y="1084"/>
                  </a:cxn>
                  <a:cxn ang="0">
                    <a:pos x="2274" y="934"/>
                  </a:cxn>
                  <a:cxn ang="0">
                    <a:pos x="2542" y="790"/>
                  </a:cxn>
                  <a:cxn ang="0">
                    <a:pos x="2830" y="654"/>
                  </a:cxn>
                  <a:cxn ang="0">
                    <a:pos x="3140" y="526"/>
                  </a:cxn>
                  <a:cxn ang="0">
                    <a:pos x="3468" y="410"/>
                  </a:cxn>
                  <a:cxn ang="0">
                    <a:pos x="3820" y="304"/>
                  </a:cxn>
                  <a:cxn ang="0">
                    <a:pos x="4194" y="210"/>
                  </a:cxn>
                  <a:cxn ang="0">
                    <a:pos x="4590" y="132"/>
                  </a:cxn>
                  <a:cxn ang="0">
                    <a:pos x="5012" y="66"/>
                  </a:cxn>
                  <a:cxn ang="0">
                    <a:pos x="5230" y="40"/>
                  </a:cxn>
                  <a:cxn ang="0">
                    <a:pos x="5456" y="18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3710">
                    <a:moveTo>
                      <a:pt x="5688" y="0"/>
                    </a:moveTo>
                    <a:lnTo>
                      <a:pt x="8" y="0"/>
                    </a:lnTo>
                    <a:lnTo>
                      <a:pt x="0" y="3710"/>
                    </a:lnTo>
                    <a:lnTo>
                      <a:pt x="0" y="3710"/>
                    </a:lnTo>
                    <a:lnTo>
                      <a:pt x="10" y="3672"/>
                    </a:lnTo>
                    <a:lnTo>
                      <a:pt x="22" y="3628"/>
                    </a:lnTo>
                    <a:lnTo>
                      <a:pt x="40" y="3566"/>
                    </a:lnTo>
                    <a:lnTo>
                      <a:pt x="64" y="3488"/>
                    </a:lnTo>
                    <a:lnTo>
                      <a:pt x="96" y="3396"/>
                    </a:lnTo>
                    <a:lnTo>
                      <a:pt x="136" y="3294"/>
                    </a:lnTo>
                    <a:lnTo>
                      <a:pt x="184" y="3178"/>
                    </a:lnTo>
                    <a:lnTo>
                      <a:pt x="212" y="3116"/>
                    </a:lnTo>
                    <a:lnTo>
                      <a:pt x="242" y="3052"/>
                    </a:lnTo>
                    <a:lnTo>
                      <a:pt x="274" y="2986"/>
                    </a:lnTo>
                    <a:lnTo>
                      <a:pt x="310" y="2918"/>
                    </a:lnTo>
                    <a:lnTo>
                      <a:pt x="348" y="2846"/>
                    </a:lnTo>
                    <a:lnTo>
                      <a:pt x="388" y="2774"/>
                    </a:lnTo>
                    <a:lnTo>
                      <a:pt x="432" y="2700"/>
                    </a:lnTo>
                    <a:lnTo>
                      <a:pt x="478" y="2624"/>
                    </a:lnTo>
                    <a:lnTo>
                      <a:pt x="528" y="2548"/>
                    </a:lnTo>
                    <a:lnTo>
                      <a:pt x="580" y="2470"/>
                    </a:lnTo>
                    <a:lnTo>
                      <a:pt x="636" y="2390"/>
                    </a:lnTo>
                    <a:lnTo>
                      <a:pt x="694" y="2310"/>
                    </a:lnTo>
                    <a:lnTo>
                      <a:pt x="756" y="2228"/>
                    </a:lnTo>
                    <a:lnTo>
                      <a:pt x="822" y="2146"/>
                    </a:lnTo>
                    <a:lnTo>
                      <a:pt x="892" y="2064"/>
                    </a:lnTo>
                    <a:lnTo>
                      <a:pt x="964" y="1980"/>
                    </a:lnTo>
                    <a:lnTo>
                      <a:pt x="1040" y="1898"/>
                    </a:lnTo>
                    <a:lnTo>
                      <a:pt x="1120" y="1814"/>
                    </a:lnTo>
                    <a:lnTo>
                      <a:pt x="1204" y="1730"/>
                    </a:lnTo>
                    <a:lnTo>
                      <a:pt x="1292" y="1648"/>
                    </a:lnTo>
                    <a:lnTo>
                      <a:pt x="1384" y="1566"/>
                    </a:lnTo>
                    <a:lnTo>
                      <a:pt x="1480" y="1482"/>
                    </a:lnTo>
                    <a:lnTo>
                      <a:pt x="1580" y="1402"/>
                    </a:lnTo>
                    <a:lnTo>
                      <a:pt x="1684" y="1320"/>
                    </a:lnTo>
                    <a:lnTo>
                      <a:pt x="1794" y="1240"/>
                    </a:lnTo>
                    <a:lnTo>
                      <a:pt x="1906" y="1162"/>
                    </a:lnTo>
                    <a:lnTo>
                      <a:pt x="2024" y="1084"/>
                    </a:lnTo>
                    <a:lnTo>
                      <a:pt x="2146" y="1008"/>
                    </a:lnTo>
                    <a:lnTo>
                      <a:pt x="2274" y="934"/>
                    </a:lnTo>
                    <a:lnTo>
                      <a:pt x="2406" y="860"/>
                    </a:lnTo>
                    <a:lnTo>
                      <a:pt x="2542" y="790"/>
                    </a:lnTo>
                    <a:lnTo>
                      <a:pt x="2684" y="720"/>
                    </a:lnTo>
                    <a:lnTo>
                      <a:pt x="2830" y="654"/>
                    </a:lnTo>
                    <a:lnTo>
                      <a:pt x="2982" y="588"/>
                    </a:lnTo>
                    <a:lnTo>
                      <a:pt x="3140" y="526"/>
                    </a:lnTo>
                    <a:lnTo>
                      <a:pt x="3302" y="466"/>
                    </a:lnTo>
                    <a:lnTo>
                      <a:pt x="3468" y="410"/>
                    </a:lnTo>
                    <a:lnTo>
                      <a:pt x="3642" y="354"/>
                    </a:lnTo>
                    <a:lnTo>
                      <a:pt x="3820" y="304"/>
                    </a:lnTo>
                    <a:lnTo>
                      <a:pt x="4004" y="256"/>
                    </a:lnTo>
                    <a:lnTo>
                      <a:pt x="4194" y="210"/>
                    </a:lnTo>
                    <a:lnTo>
                      <a:pt x="4390" y="170"/>
                    </a:lnTo>
                    <a:lnTo>
                      <a:pt x="4590" y="132"/>
                    </a:lnTo>
                    <a:lnTo>
                      <a:pt x="4798" y="98"/>
                    </a:lnTo>
                    <a:lnTo>
                      <a:pt x="5012" y="66"/>
                    </a:lnTo>
                    <a:lnTo>
                      <a:pt x="5120" y="54"/>
                    </a:lnTo>
                    <a:lnTo>
                      <a:pt x="5230" y="40"/>
                    </a:lnTo>
                    <a:lnTo>
                      <a:pt x="5344" y="28"/>
                    </a:lnTo>
                    <a:lnTo>
                      <a:pt x="5456" y="18"/>
                    </a:lnTo>
                    <a:lnTo>
                      <a:pt x="5572" y="8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  <a:alpha val="49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8" name=""/>
              <p:cNvSpPr>
                <a:spLocks noEditPoints="1"/>
              </p:cNvSpPr>
              <p:nvPr/>
            </p:nvSpPr>
            <p:spPr>
              <a:xfrm flipH="1">
                <a:off x="5857874" y="1"/>
                <a:ext cx="3286126" cy="1219199"/>
              </a:xfrm>
              <a:custGeom>
                <a:avLst/>
                <a:gdLst/>
                <a:cxnLst>
                  <a:cxn ang="0">
                    <a:pos x="5688" y="0"/>
                  </a:cxn>
                  <a:cxn ang="0">
                    <a:pos x="8" y="0"/>
                  </a:cxn>
                  <a:cxn ang="0">
                    <a:pos x="0" y="2678"/>
                  </a:cxn>
                  <a:cxn ang="0">
                    <a:pos x="0" y="2678"/>
                  </a:cxn>
                  <a:cxn ang="0">
                    <a:pos x="10" y="2652"/>
                  </a:cxn>
                  <a:cxn ang="0">
                    <a:pos x="22" y="2618"/>
                  </a:cxn>
                  <a:cxn ang="0">
                    <a:pos x="40" y="2574"/>
                  </a:cxn>
                  <a:cxn ang="0">
                    <a:pos x="64" y="2518"/>
                  </a:cxn>
                  <a:cxn ang="0">
                    <a:pos x="96" y="2452"/>
                  </a:cxn>
                  <a:cxn ang="0">
                    <a:pos x="136" y="2378"/>
                  </a:cxn>
                  <a:cxn ang="0">
                    <a:pos x="184" y="2294"/>
                  </a:cxn>
                  <a:cxn ang="0">
                    <a:pos x="242" y="2204"/>
                  </a:cxn>
                  <a:cxn ang="0">
                    <a:pos x="274" y="2156"/>
                  </a:cxn>
                  <a:cxn ang="0">
                    <a:pos x="310" y="2106"/>
                  </a:cxn>
                  <a:cxn ang="0">
                    <a:pos x="348" y="2056"/>
                  </a:cxn>
                  <a:cxn ang="0">
                    <a:pos x="388" y="2002"/>
                  </a:cxn>
                  <a:cxn ang="0">
                    <a:pos x="432" y="1950"/>
                  </a:cxn>
                  <a:cxn ang="0">
                    <a:pos x="478" y="1894"/>
                  </a:cxn>
                  <a:cxn ang="0">
                    <a:pos x="528" y="1840"/>
                  </a:cxn>
                  <a:cxn ang="0">
                    <a:pos x="580" y="1782"/>
                  </a:cxn>
                  <a:cxn ang="0">
                    <a:pos x="636" y="1726"/>
                  </a:cxn>
                  <a:cxn ang="0">
                    <a:pos x="694" y="1668"/>
                  </a:cxn>
                  <a:cxn ang="0">
                    <a:pos x="756" y="1608"/>
                  </a:cxn>
                  <a:cxn ang="0">
                    <a:pos x="822" y="1550"/>
                  </a:cxn>
                  <a:cxn ang="0">
                    <a:pos x="892" y="1490"/>
                  </a:cxn>
                  <a:cxn ang="0">
                    <a:pos x="964" y="1430"/>
                  </a:cxn>
                  <a:cxn ang="0">
                    <a:pos x="1040" y="1370"/>
                  </a:cxn>
                  <a:cxn ang="0">
                    <a:pos x="1120" y="1310"/>
                  </a:cxn>
                  <a:cxn ang="0">
                    <a:pos x="1204" y="1250"/>
                  </a:cxn>
                  <a:cxn ang="0">
                    <a:pos x="1292" y="1190"/>
                  </a:cxn>
                  <a:cxn ang="0">
                    <a:pos x="1384" y="1130"/>
                  </a:cxn>
                  <a:cxn ang="0">
                    <a:pos x="1480" y="1070"/>
                  </a:cxn>
                  <a:cxn ang="0">
                    <a:pos x="1580" y="1012"/>
                  </a:cxn>
                  <a:cxn ang="0">
                    <a:pos x="1684" y="954"/>
                  </a:cxn>
                  <a:cxn ang="0">
                    <a:pos x="1794" y="896"/>
                  </a:cxn>
                  <a:cxn ang="0">
                    <a:pos x="1906" y="840"/>
                  </a:cxn>
                  <a:cxn ang="0">
                    <a:pos x="2024" y="784"/>
                  </a:cxn>
                  <a:cxn ang="0">
                    <a:pos x="2146" y="728"/>
                  </a:cxn>
                  <a:cxn ang="0">
                    <a:pos x="2274" y="674"/>
                  </a:cxn>
                  <a:cxn ang="0">
                    <a:pos x="2406" y="622"/>
                  </a:cxn>
                  <a:cxn ang="0">
                    <a:pos x="2542" y="570"/>
                  </a:cxn>
                  <a:cxn ang="0">
                    <a:pos x="2684" y="520"/>
                  </a:cxn>
                  <a:cxn ang="0">
                    <a:pos x="2830" y="472"/>
                  </a:cxn>
                  <a:cxn ang="0">
                    <a:pos x="2982" y="426"/>
                  </a:cxn>
                  <a:cxn ang="0">
                    <a:pos x="3140" y="380"/>
                  </a:cxn>
                  <a:cxn ang="0">
                    <a:pos x="3302" y="336"/>
                  </a:cxn>
                  <a:cxn ang="0">
                    <a:pos x="3468" y="296"/>
                  </a:cxn>
                  <a:cxn ang="0">
                    <a:pos x="3642" y="256"/>
                  </a:cxn>
                  <a:cxn ang="0">
                    <a:pos x="3820" y="220"/>
                  </a:cxn>
                  <a:cxn ang="0">
                    <a:pos x="4004" y="184"/>
                  </a:cxn>
                  <a:cxn ang="0">
                    <a:pos x="4194" y="152"/>
                  </a:cxn>
                  <a:cxn ang="0">
                    <a:pos x="4390" y="122"/>
                  </a:cxn>
                  <a:cxn ang="0">
                    <a:pos x="4590" y="94"/>
                  </a:cxn>
                  <a:cxn ang="0">
                    <a:pos x="4798" y="70"/>
                  </a:cxn>
                  <a:cxn ang="0">
                    <a:pos x="5012" y="48"/>
                  </a:cxn>
                  <a:cxn ang="0">
                    <a:pos x="5230" y="30"/>
                  </a:cxn>
                  <a:cxn ang="0">
                    <a:pos x="5456" y="14"/>
                  </a:cxn>
                  <a:cxn ang="0">
                    <a:pos x="5688" y="0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2678">
                    <a:moveTo>
                      <a:pt x="5688" y="0"/>
                    </a:moveTo>
                    <a:lnTo>
                      <a:pt x="8" y="0"/>
                    </a:lnTo>
                    <a:lnTo>
                      <a:pt x="0" y="2678"/>
                    </a:lnTo>
                    <a:lnTo>
                      <a:pt x="0" y="2678"/>
                    </a:lnTo>
                    <a:lnTo>
                      <a:pt x="10" y="2652"/>
                    </a:lnTo>
                    <a:lnTo>
                      <a:pt x="22" y="2618"/>
                    </a:lnTo>
                    <a:lnTo>
                      <a:pt x="40" y="2574"/>
                    </a:lnTo>
                    <a:lnTo>
                      <a:pt x="64" y="2518"/>
                    </a:lnTo>
                    <a:lnTo>
                      <a:pt x="96" y="2452"/>
                    </a:lnTo>
                    <a:lnTo>
                      <a:pt x="136" y="2378"/>
                    </a:lnTo>
                    <a:lnTo>
                      <a:pt x="184" y="2294"/>
                    </a:lnTo>
                    <a:lnTo>
                      <a:pt x="242" y="2204"/>
                    </a:lnTo>
                    <a:lnTo>
                      <a:pt x="274" y="2156"/>
                    </a:lnTo>
                    <a:lnTo>
                      <a:pt x="310" y="2106"/>
                    </a:lnTo>
                    <a:lnTo>
                      <a:pt x="348" y="2056"/>
                    </a:lnTo>
                    <a:lnTo>
                      <a:pt x="388" y="2002"/>
                    </a:lnTo>
                    <a:lnTo>
                      <a:pt x="432" y="1950"/>
                    </a:lnTo>
                    <a:lnTo>
                      <a:pt x="478" y="1894"/>
                    </a:lnTo>
                    <a:lnTo>
                      <a:pt x="528" y="1840"/>
                    </a:lnTo>
                    <a:lnTo>
                      <a:pt x="580" y="1782"/>
                    </a:lnTo>
                    <a:lnTo>
                      <a:pt x="636" y="1726"/>
                    </a:lnTo>
                    <a:lnTo>
                      <a:pt x="694" y="1668"/>
                    </a:lnTo>
                    <a:lnTo>
                      <a:pt x="756" y="1608"/>
                    </a:lnTo>
                    <a:lnTo>
                      <a:pt x="822" y="1550"/>
                    </a:lnTo>
                    <a:lnTo>
                      <a:pt x="892" y="1490"/>
                    </a:lnTo>
                    <a:lnTo>
                      <a:pt x="964" y="1430"/>
                    </a:lnTo>
                    <a:lnTo>
                      <a:pt x="1040" y="1370"/>
                    </a:lnTo>
                    <a:lnTo>
                      <a:pt x="1120" y="1310"/>
                    </a:lnTo>
                    <a:lnTo>
                      <a:pt x="1204" y="1250"/>
                    </a:lnTo>
                    <a:lnTo>
                      <a:pt x="1292" y="1190"/>
                    </a:lnTo>
                    <a:lnTo>
                      <a:pt x="1384" y="1130"/>
                    </a:lnTo>
                    <a:lnTo>
                      <a:pt x="1480" y="1070"/>
                    </a:lnTo>
                    <a:lnTo>
                      <a:pt x="1580" y="1012"/>
                    </a:lnTo>
                    <a:lnTo>
                      <a:pt x="1684" y="954"/>
                    </a:lnTo>
                    <a:lnTo>
                      <a:pt x="1794" y="896"/>
                    </a:lnTo>
                    <a:lnTo>
                      <a:pt x="1906" y="840"/>
                    </a:lnTo>
                    <a:lnTo>
                      <a:pt x="2024" y="784"/>
                    </a:lnTo>
                    <a:lnTo>
                      <a:pt x="2146" y="728"/>
                    </a:lnTo>
                    <a:lnTo>
                      <a:pt x="2274" y="674"/>
                    </a:lnTo>
                    <a:lnTo>
                      <a:pt x="2406" y="622"/>
                    </a:lnTo>
                    <a:lnTo>
                      <a:pt x="2542" y="570"/>
                    </a:lnTo>
                    <a:lnTo>
                      <a:pt x="2684" y="520"/>
                    </a:lnTo>
                    <a:lnTo>
                      <a:pt x="2830" y="472"/>
                    </a:lnTo>
                    <a:lnTo>
                      <a:pt x="2982" y="426"/>
                    </a:lnTo>
                    <a:lnTo>
                      <a:pt x="3140" y="380"/>
                    </a:lnTo>
                    <a:lnTo>
                      <a:pt x="3302" y="336"/>
                    </a:lnTo>
                    <a:lnTo>
                      <a:pt x="3468" y="296"/>
                    </a:lnTo>
                    <a:lnTo>
                      <a:pt x="3642" y="256"/>
                    </a:lnTo>
                    <a:lnTo>
                      <a:pt x="3820" y="220"/>
                    </a:lnTo>
                    <a:lnTo>
                      <a:pt x="4004" y="184"/>
                    </a:lnTo>
                    <a:lnTo>
                      <a:pt x="4194" y="152"/>
                    </a:lnTo>
                    <a:lnTo>
                      <a:pt x="4390" y="122"/>
                    </a:lnTo>
                    <a:lnTo>
                      <a:pt x="4590" y="94"/>
                    </a:lnTo>
                    <a:lnTo>
                      <a:pt x="4798" y="70"/>
                    </a:lnTo>
                    <a:lnTo>
                      <a:pt x="5012" y="48"/>
                    </a:lnTo>
                    <a:lnTo>
                      <a:pt x="5230" y="30"/>
                    </a:lnTo>
                    <a:lnTo>
                      <a:pt x="5456" y="14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4">
                  <a:lumMod val="75000"/>
                  <a:alpha val="44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sp>
          <p:nvSpPr>
            <p:cNvPr id="22" name=""/>
            <p:cNvSpPr>
              <a:spLocks noEditPoints="1"/>
            </p:cNvSpPr>
            <p:nvPr/>
          </p:nvSpPr>
          <p:spPr>
            <a:xfrm rot="5400000" flipH="1">
              <a:off x="6779172" y="4493172"/>
              <a:ext cx="3429000" cy="1300655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828799" y="760076"/>
            <a:ext cx="5486399" cy="566738"/>
          </a:xfrm>
        </p:spPr>
        <p:txBody>
          <a:bodyPr anchor="b"/>
          <a:lstStyle>
            <a:lvl1pPr algn="l">
              <a:defRPr sz="24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828799" y="1357298"/>
            <a:ext cx="5486399" cy="3757610"/>
          </a:xfr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828799" y="5164150"/>
            <a:ext cx="5486399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67B80FE-8CE5-4512-8667-232A6B8C35F4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28955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6126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상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6095999" y="2"/>
            <a:ext cx="3047999" cy="3733800"/>
            <a:chOff x="6096000" y="2"/>
            <a:chExt cx="3048000" cy="3733800"/>
          </a:xfrm>
        </p:grpSpPr>
        <p:sp>
          <p:nvSpPr>
            <p:cNvPr id="20" name=""/>
            <p:cNvSpPr>
              <a:spLocks noEditPoints="1"/>
            </p:cNvSpPr>
            <p:nvPr/>
          </p:nvSpPr>
          <p:spPr>
            <a:xfrm rot="16200000" flipH="1" flipV="1">
              <a:off x="6783386" y="1373188"/>
              <a:ext cx="3730628" cy="990600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1" name=""/>
            <p:cNvSpPr>
              <a:spLocks noEditPoints="1"/>
            </p:cNvSpPr>
            <p:nvPr/>
          </p:nvSpPr>
          <p:spPr>
            <a:xfrm flipH="1">
              <a:off x="6096000" y="2"/>
              <a:ext cx="3044827" cy="1961846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3" name=""/>
            <p:cNvSpPr>
              <a:spLocks noEditPoints="1"/>
            </p:cNvSpPr>
            <p:nvPr/>
          </p:nvSpPr>
          <p:spPr>
            <a:xfrm flipH="1">
              <a:off x="6099173" y="2"/>
              <a:ext cx="3044827" cy="1416125"/>
            </a:xfrm>
            <a:custGeom>
              <a:avLst/>
              <a:gd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8" name=""/>
          <p:cNvGrpSpPr/>
          <p:nvPr/>
        </p:nvGrpSpPr>
        <p:grpSpPr>
          <a:xfrm rot="0">
            <a:off x="0" y="4191000"/>
            <a:ext cx="3428999" cy="2667000"/>
            <a:chOff x="0" y="4191000"/>
            <a:chExt cx="3429000" cy="2667000"/>
          </a:xfrm>
        </p:grpSpPr>
        <p:sp>
          <p:nvSpPr>
            <p:cNvPr id="24" name=""/>
            <p:cNvSpPr>
              <a:spLocks noEditPoints="1"/>
            </p:cNvSpPr>
            <p:nvPr/>
          </p:nvSpPr>
          <p:spPr>
            <a:xfrm rot="10800000" flipH="1">
              <a:off x="0" y="5557344"/>
              <a:ext cx="3429000" cy="1300655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5" name=""/>
            <p:cNvSpPr>
              <a:spLocks noEditPoints="1"/>
            </p:cNvSpPr>
            <p:nvPr/>
          </p:nvSpPr>
          <p:spPr>
            <a:xfrm rot="16200000">
              <a:off x="-827689" y="5018689"/>
              <a:ext cx="2667000" cy="1011621"/>
            </a:xfrm>
            <a:custGeom>
              <a:avLst/>
              <a:gd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7199" y="304800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57199" y="1357298"/>
            <a:ext cx="8229599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B7B2223-AEE7-4A0F-91FA-31D4584AC374}" type="datetime1">
              <a:rPr lang="ko-KR" altLang="en-US"/>
              <a:pPr>
                <a:defRPr lang="ko-KR" altLang="en-US"/>
              </a:pPr>
              <a:t>2015-07-13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8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70000"/>
        <a:buFont typeface="Wingdings"/>
        <a:buChar char="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Yoon 윤고딕 550_TT"/>
        <a:buChar char="-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6pPr>
      <a:lvl7pPr marL="27813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7pPr>
      <a:lvl8pPr marL="31384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8pPr>
      <a:lvl9pPr marL="34940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Relationship Id="rId3" Type="http://schemas.openxmlformats.org/officeDocument/2006/relationships/image" Target="../media/image1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799" y="2977135"/>
            <a:ext cx="7772399" cy="957706"/>
          </a:xfrm>
        </p:spPr>
        <p:txBody>
          <a:bodyPr/>
          <a:p>
            <a:pPr>
              <a:defRPr/>
            </a:pPr>
            <a:r>
              <a:rPr lang="en-US" altLang="ko-KR"/>
              <a:t>Proj.Calpie </a:t>
            </a:r>
            <a:r>
              <a:rPr lang="ko-KR" altLang="en-US"/>
              <a:t>결과 발표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3948112"/>
            <a:ext cx="6400799" cy="571504"/>
          </a:xfrm>
        </p:spPr>
        <p:txBody>
          <a:bodyPr/>
          <a:p>
            <a:pPr algn="r">
              <a:defRPr/>
            </a:pPr>
            <a:r>
              <a:rPr lang="ko-KR" altLang="en-US" sz="2600"/>
              <a:t>조장 </a:t>
            </a:r>
            <a:r>
              <a:rPr lang="en-US" altLang="ko-KR" sz="2600"/>
              <a:t>: </a:t>
            </a:r>
            <a:r>
              <a:rPr lang="ko-KR" altLang="en-US" sz="2600"/>
              <a:t>황다빈</a:t>
            </a:r>
            <a:endParaRPr lang="ko-KR" altLang="en-US" sz="2600"/>
          </a:p>
          <a:p>
            <a:pPr algn="r">
              <a:defRPr/>
            </a:pPr>
            <a:r>
              <a:rPr lang="ko-KR" altLang="en-US" sz="2600"/>
              <a:t>조원 </a:t>
            </a:r>
            <a:r>
              <a:rPr lang="en-US" altLang="ko-KR" sz="2600"/>
              <a:t>:</a:t>
            </a:r>
            <a:r>
              <a:rPr lang="ko-KR" altLang="en-US" sz="2600"/>
              <a:t> 강한솔</a:t>
            </a:r>
            <a:r>
              <a:rPr lang="en-US" altLang="ko-KR" sz="2600"/>
              <a:t>,</a:t>
            </a:r>
            <a:r>
              <a:rPr lang="ko-KR" altLang="en-US" sz="2600"/>
              <a:t> 김영주</a:t>
            </a:r>
            <a:r>
              <a:rPr lang="en-US" altLang="ko-KR" sz="2600"/>
              <a:t>,</a:t>
            </a:r>
            <a:r>
              <a:rPr lang="ko-KR" altLang="en-US" sz="2600"/>
              <a:t> 송준하</a:t>
            </a:r>
            <a:endParaRPr lang="ko-KR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설계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923924" y="1973017"/>
            <a:ext cx="2611243" cy="35870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일정 취소 폼</a:t>
            </a:r>
            <a:endParaRPr lang="ko-KR" altLang="en-US">
              <a:ea typeface="맑은 고딕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4709615" y="1515638"/>
            <a:ext cx="2611243" cy="35888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가계부 취소 폼</a:t>
            </a:r>
            <a:endParaRPr lang="ko-KR" altLang="en-US">
              <a:ea typeface="맑은 고딕"/>
            </a:endParaRPr>
          </a:p>
        </p:txBody>
      </p:sp>
      <p:sp>
        <p:nvSpPr>
          <p:cNvPr id="6" name="직사각형 22"/>
          <p:cNvSpPr/>
          <p:nvPr/>
        </p:nvSpPr>
        <p:spPr>
          <a:xfrm>
            <a:off x="4707678" y="4513290"/>
            <a:ext cx="2992242" cy="1774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화살표 연결선 24"/>
          <p:cNvCxnSpPr/>
          <p:nvPr/>
        </p:nvCxnSpPr>
        <p:spPr>
          <a:xfrm>
            <a:off x="4680265" y="4718194"/>
            <a:ext cx="2995959" cy="37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28"/>
          <p:cNvSpPr txBox="1"/>
          <p:nvPr/>
        </p:nvSpPr>
        <p:spPr>
          <a:xfrm>
            <a:off x="6436116" y="5916484"/>
            <a:ext cx="41817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적용</a:t>
            </a:r>
            <a:endParaRPr lang="ko-KR" altLang="en-US" sz="800">
              <a:ea typeface="맑은 고딕"/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7095896" y="5916484"/>
            <a:ext cx="41817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취소</a:t>
            </a:r>
            <a:endParaRPr lang="ko-KR" altLang="en-US" sz="800">
              <a:ea typeface="맑은 고딕"/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4689092" y="4048655"/>
            <a:ext cx="2323170" cy="35951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메모 삭제 폼</a:t>
            </a:r>
            <a:endParaRPr lang="ko-KR" altLang="en-US">
              <a:ea typeface="맑은 고딕"/>
            </a:endParaRPr>
          </a:p>
        </p:txBody>
      </p:sp>
      <p:sp>
        <p:nvSpPr>
          <p:cNvPr id="11" name="직사각형 48"/>
          <p:cNvSpPr/>
          <p:nvPr/>
        </p:nvSpPr>
        <p:spPr>
          <a:xfrm>
            <a:off x="4803866" y="4804297"/>
            <a:ext cx="2726830" cy="1014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49"/>
          <p:cNvSpPr txBox="1"/>
          <p:nvPr/>
        </p:nvSpPr>
        <p:spPr>
          <a:xfrm>
            <a:off x="4957650" y="4950046"/>
            <a:ext cx="1858536" cy="3629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적혀있던 내용 </a:t>
            </a:r>
            <a:endParaRPr lang="ko-KR" altLang="en-US">
              <a:ea typeface="맑은 고딕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923297" y="2521319"/>
            <a:ext cx="3005610" cy="3272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화살표 연결선 6"/>
          <p:cNvCxnSpPr/>
          <p:nvPr/>
        </p:nvCxnSpPr>
        <p:spPr>
          <a:xfrm>
            <a:off x="923924" y="2758176"/>
            <a:ext cx="2995959" cy="37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7"/>
          <p:cNvSpPr txBox="1"/>
          <p:nvPr/>
        </p:nvSpPr>
        <p:spPr>
          <a:xfrm>
            <a:off x="1116160" y="2926773"/>
            <a:ext cx="2606842" cy="2529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00:00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00:30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01:00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01:30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02:00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02:30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.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23:30</a:t>
            </a:r>
            <a:endParaRPr lang="ko-KR" altLang="en-US" sz="800">
              <a:ea typeface="맑은 고딕"/>
            </a:endParaRPr>
          </a:p>
          <a:p>
            <a:pPr lvl="0">
              <a:defRPr/>
            </a:pPr>
            <a:r>
              <a:rPr lang="ko-KR" altLang="en-US" sz="800">
                <a:ea typeface="맑은 고딕"/>
              </a:rPr>
              <a:t>00:00</a:t>
            </a:r>
            <a:endParaRPr lang="ko-KR" altLang="en-US" sz="800">
              <a:ea typeface="맑은 고딕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2624998" y="5515355"/>
            <a:ext cx="41817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삭제</a:t>
            </a:r>
            <a:endParaRPr lang="ko-KR" altLang="en-US" sz="800">
              <a:ea typeface="맑은 고딕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3186471" y="5515354"/>
            <a:ext cx="41817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취소</a:t>
            </a:r>
            <a:endParaRPr lang="ko-KR" altLang="en-US" sz="800">
              <a:ea typeface="맑은 고딕"/>
            </a:endParaRPr>
          </a:p>
        </p:txBody>
      </p:sp>
      <p:cxnSp>
        <p:nvCxnSpPr>
          <p:cNvPr id="19" name="직선 화살표 연결선 52"/>
          <p:cNvCxnSpPr/>
          <p:nvPr/>
        </p:nvCxnSpPr>
        <p:spPr>
          <a:xfrm flipH="1">
            <a:off x="1581675" y="2943990"/>
            <a:ext cx="5575" cy="254062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54"/>
          <p:cNvCxnSpPr/>
          <p:nvPr/>
        </p:nvCxnSpPr>
        <p:spPr>
          <a:xfrm flipV="1">
            <a:off x="1590733" y="3081288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55"/>
          <p:cNvCxnSpPr/>
          <p:nvPr/>
        </p:nvCxnSpPr>
        <p:spPr>
          <a:xfrm flipV="1">
            <a:off x="1590733" y="3174215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56"/>
          <p:cNvCxnSpPr/>
          <p:nvPr/>
        </p:nvCxnSpPr>
        <p:spPr>
          <a:xfrm flipV="1">
            <a:off x="1590733" y="3304312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57"/>
          <p:cNvCxnSpPr/>
          <p:nvPr/>
        </p:nvCxnSpPr>
        <p:spPr>
          <a:xfrm flipV="1">
            <a:off x="1590732" y="3443702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58"/>
          <p:cNvCxnSpPr/>
          <p:nvPr/>
        </p:nvCxnSpPr>
        <p:spPr>
          <a:xfrm flipV="1">
            <a:off x="1590732" y="3564506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59"/>
          <p:cNvCxnSpPr/>
          <p:nvPr/>
        </p:nvCxnSpPr>
        <p:spPr>
          <a:xfrm flipV="1">
            <a:off x="1590733" y="3703898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60"/>
          <p:cNvCxnSpPr/>
          <p:nvPr/>
        </p:nvCxnSpPr>
        <p:spPr>
          <a:xfrm flipV="1">
            <a:off x="1590733" y="5153556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61"/>
          <p:cNvCxnSpPr/>
          <p:nvPr/>
        </p:nvCxnSpPr>
        <p:spPr>
          <a:xfrm flipV="1">
            <a:off x="1590732" y="5274360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62"/>
          <p:cNvCxnSpPr/>
          <p:nvPr/>
        </p:nvCxnSpPr>
        <p:spPr>
          <a:xfrm flipV="1">
            <a:off x="1590732" y="5395165"/>
            <a:ext cx="2131742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6"/>
          <p:cNvSpPr txBox="1"/>
          <p:nvPr/>
        </p:nvSpPr>
        <p:spPr>
          <a:xfrm>
            <a:off x="1598285" y="3226236"/>
            <a:ext cx="2118732" cy="246221"/>
          </a:xfrm>
          <a:prstGeom prst="rect">
            <a:avLst/>
          </a:prstGeom>
          <a:solidFill>
            <a:srgbClr val="ed7d3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ea typeface="맑은 고딕"/>
              </a:rPr>
              <a:t>일정 1</a:t>
            </a:r>
            <a:endParaRPr lang="ko-KR" altLang="en-US" sz="1000"/>
          </a:p>
        </p:txBody>
      </p:sp>
      <p:sp>
        <p:nvSpPr>
          <p:cNvPr id="30" name="직사각형 68"/>
          <p:cNvSpPr/>
          <p:nvPr/>
        </p:nvSpPr>
        <p:spPr>
          <a:xfrm>
            <a:off x="1604137" y="3914352"/>
            <a:ext cx="2107259" cy="705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000">
                <a:ea typeface="맑은 고딕"/>
              </a:rPr>
              <a:t>일정 2</a:t>
            </a:r>
            <a:endParaRPr lang="ko-KR" altLang="en-US" sz="1000"/>
          </a:p>
        </p:txBody>
      </p:sp>
      <p:sp>
        <p:nvSpPr>
          <p:cNvPr id="31" name="직사각형 9"/>
          <p:cNvSpPr/>
          <p:nvPr/>
        </p:nvSpPr>
        <p:spPr>
          <a:xfrm>
            <a:off x="4709150" y="1989010"/>
            <a:ext cx="2992242" cy="1774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2" name="직선 화살표 연결선 11"/>
          <p:cNvCxnSpPr/>
          <p:nvPr/>
        </p:nvCxnSpPr>
        <p:spPr>
          <a:xfrm>
            <a:off x="4709615" y="2184621"/>
            <a:ext cx="2995959" cy="37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3"/>
          <p:cNvSpPr txBox="1"/>
          <p:nvPr/>
        </p:nvSpPr>
        <p:spPr>
          <a:xfrm>
            <a:off x="5209584" y="2702222"/>
            <a:ext cx="2147979" cy="362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삭제할 제목</a:t>
            </a:r>
            <a:endParaRPr lang="ko-KR" altLang="en-US">
              <a:ea typeface="맑은 고딕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6326076" y="3373619"/>
            <a:ext cx="418170" cy="205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적용</a:t>
            </a:r>
            <a:endParaRPr lang="ko-KR" altLang="en-US" sz="800">
              <a:ea typeface="맑은 고딕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7013734" y="3373619"/>
            <a:ext cx="418170" cy="205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취소</a:t>
            </a:r>
            <a:endParaRPr lang="ko-KR" altLang="en-US" sz="800">
              <a:ea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4833909" y="3307241"/>
            <a:ext cx="1297020" cy="24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TextBox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4718216" y="2761925"/>
            <a:ext cx="491368" cy="2365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제목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5209584" y="2331720"/>
            <a:ext cx="873513" cy="246221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지출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4718216" y="2341396"/>
            <a:ext cx="491368" cy="2379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타입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0" name=""/>
          <p:cNvCxnSpPr/>
          <p:nvPr/>
        </p:nvCxnSpPr>
        <p:spPr>
          <a:xfrm rot="5400000">
            <a:off x="5750122" y="2457976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41" name=""/>
          <p:cNvSpPr/>
          <p:nvPr/>
        </p:nvSpPr>
        <p:spPr>
          <a:xfrm rot="10814064">
            <a:off x="5876689" y="2384344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743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계획</a:t>
            </a: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457199" y="1357298"/>
            <a:ext cx="8229599" cy="494826"/>
          </a:xfrm>
          <a:prstGeom prst="rect">
            <a:avLst/>
          </a:prstGeom>
        </p:spPr>
        <p:txBody>
          <a:bodyPr vert="horz" lIns="91440" tIns="45720" rIns="91440" bIns="45720"/>
          <a:p>
            <a:pPr marL="265113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/>
              <a:buChar char="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Tahoma"/>
                <a:ea typeface="함초롬돋움"/>
                <a:cs typeface="함초롬돋움"/>
              </a:rPr>
              <a:t>역할 분담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524115" y="1244666"/>
            <a:ext cx="123144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graphicFrame>
        <p:nvGraphicFramePr>
          <p:cNvPr id="43" name=""/>
          <p:cNvGraphicFramePr>
            <a:graphicFrameLocks noGrp="1"/>
          </p:cNvGraphicFramePr>
          <p:nvPr/>
        </p:nvGraphicFramePr>
        <p:xfrm>
          <a:off x="323849" y="1852124"/>
          <a:ext cx="8475101" cy="4428835"/>
        </p:xfrm>
        <a:graphic>
          <a:graphicData uri="http://schemas.openxmlformats.org/drawingml/2006/table">
            <a:tbl>
              <a:tblPr firstRow="1" bandRow="1">
                <a:tableStyle styleId="{F86EB55A-D8E4-4A66-8E5A-C34D8BC1693A}" styleName="Light Style 2 - Accent 6">
                  <a:wholeTbl>
                    <a:tcTxStyle>
                      <a:fontRef idx="minor">
                        <a:scrgbClr r="0" g="0" b="0"/>
                      </a:fontRef>
                      <a:schemeClr val="tx1"/>
                    </a:tcTxStyle>
                    <a:tcStyle>
                      <a:tcBdr>
                        <a:left>
                          <a:lnRef idx="1">
                            <a:schemeClr val="accent6"/>
                          </a:lnRef>
                        </a:left>
                        <a:right>
                          <a:lnRef idx="1">
                            <a:schemeClr val="accent6"/>
                          </a:lnRef>
                        </a:right>
                        <a:top>
                          <a:lnRef idx="1">
                            <a:schemeClr val="accent6"/>
                          </a:lnRef>
                        </a:top>
                        <a:bottom>
                          <a:lnRef idx="1">
                            <a:schemeClr val="accent6"/>
                          </a:lnRef>
                        </a:bottom>
                        <a:insideH>
                          <a:ln>
                            <a:noFill/>
                          </a:ln>
                        </a:insideH>
                        <a:insideV>
                          <a:ln>
                            <a:noFill/>
                          </a:ln>
                        </a:insideV>
                      </a:tcBdr>
                      <a:fill>
                        <a:noFill/>
                      </a:fill>
                    </a:tcStyle>
                  </a:wholeTbl>
                  <a:band1H>
                    <a:tcTxStyle/>
                    <a:tcStyle>
                      <a:tcBdr>
                        <a:top>
                          <a:lnRef idx="1">
                            <a:schemeClr val="accent6"/>
                          </a:lnRef>
                        </a:top>
                        <a:bottom>
                          <a:lnRef idx="1">
                            <a:schemeClr val="accent6"/>
                          </a:lnRef>
                        </a:bottom>
                      </a:tcBdr>
                    </a:tcStyle>
                  </a:band1H>
                  <a:band1V>
                    <a:tcTxStyle/>
                    <a:tcStyle>
                      <a:tcBdr>
                        <a:left>
                          <a:lnRef idx="1">
                            <a:schemeClr val="accent6"/>
                          </a:lnRef>
                        </a:left>
                        <a:right>
                          <a:lnRef idx="1">
                            <a:schemeClr val="accent6"/>
                          </a:lnRef>
                        </a:right>
                      </a:tcBdr>
                    </a:tcStyle>
                  </a:band1V>
                  <a:band2V>
                    <a:tcTxStyle/>
                    <a:tcStyle>
                      <a:tcBdr>
                        <a:left>
                          <a:lnRef idx="1">
                            <a:schemeClr val="accent6"/>
                          </a:lnRef>
                        </a:left>
                        <a:right>
                          <a:lnRef idx="1">
                            <a:schemeClr val="accent6"/>
                          </a:lnRef>
                        </a:right>
                      </a:tcBdr>
                    </a:tcStyle>
                  </a:band2V>
                  <a:lastCol>
                    <a:tcTxStyle b="on"/>
                    <a:tcStyle>
                      <a:tcBdr/>
                    </a:tcStyle>
                  </a:lastCol>
                  <a:firstCol>
                    <a:tcTxStyle b="on"/>
                    <a:tcStyle>
                      <a:tcBdr/>
                    </a:tcStyle>
                  </a:firstCol>
                  <a:lastRow>
                    <a:tcTxStyle b="on">
                      <a:fontRef idx="minor">
                        <a:scrgbClr r="0" g="0" b="0"/>
                      </a:fontRef>
                      <a:schemeClr val="accent6"/>
                    </a:tcTxStyle>
                    <a:tcStyle>
                      <a:tcBdr>
                        <a:top>
                          <a:ln w="60800" cmpd="dbl">
                            <a:solidFill>
                              <a:schemeClr val="accent6"/>
                            </a:solidFill>
                          </a:ln>
                        </a:top>
                      </a:tcBdr>
                    </a:tcStyle>
                  </a:lastRow>
                  <a:firstRow>
                    <a:tcTxStyle b="on">
                      <a:fontRef idx="minor">
                        <a:scrgbClr r="0" g="0" b="0"/>
                      </a:fontRef>
                      <a:schemeClr val="accent6">
                        <a:shade val="40000"/>
                      </a:schemeClr>
                    </a:tcTxStyle>
                    <a:tcStyle>
                      <a:tcBdr/>
                      <a:fill>
                        <a:solidFill>
                          <a:schemeClr val="accent6">
                            <a:alpha val="40000"/>
                          </a:schemeClr>
                        </a:solidFill>
                      </a:fill>
                    </a:tcStyle>
                  </a:firstRow>
                </a:tableStyle>
              </a:tblPr>
              <a:tblGrid>
                <a:gridCol w="1948571"/>
                <a:gridCol w="6526530"/>
              </a:tblGrid>
              <a:tr h="88576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/>
                        <a:t>이름</a:t>
                      </a:r>
                      <a:endParaRPr lang="ko-KR" altLang="en-US" sz="2200" spc="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/>
                        <a:t>역할</a:t>
                      </a:r>
                      <a:endParaRPr lang="ko-KR" altLang="en-US" sz="2200" spc="0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8576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강한솔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로그인 폼 제작 및 데이터베이스의 입출력 관리</a:t>
                      </a:r>
                      <a:r>
                        <a:rPr lang="en-US" altLang="ko-KR" sz="2200" spc="0">
                          <a:solidFill>
                            <a:schemeClr val="tx1"/>
                          </a:solidFill>
                        </a:rPr>
                        <a:t>,</a:t>
                      </a:r>
                      <a:endParaRPr lang="en-US" altLang="ko-KR" sz="2200" spc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200" spc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제작 및 발표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8576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김영주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데이터베이스의 정보를 월간 및 일간으로 나누어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폼으로 출력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8576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송준하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사용자가 입력 및 수정할 수 있는 폼을 제작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폼의 데이터를 데이터베이스에 업로드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8576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황다빈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200" spc="0">
                          <a:solidFill>
                            <a:schemeClr val="tx1"/>
                          </a:solidFill>
                        </a:rPr>
                        <a:t>월별 캘린더 출력</a:t>
                      </a:r>
                      <a:endParaRPr lang="ko-KR" altLang="en-US" sz="2200" spc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9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/>
          <a:p>
            <a:pPr>
              <a:defRPr/>
            </a:pPr>
            <a:r>
              <a:rPr lang="ko-KR" altLang="en-US" sz="2200"/>
              <a:t>로그인 폼</a:t>
            </a:r>
            <a:endParaRPr lang="ko-KR" altLang="en-US" sz="2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2697296"/>
            <a:ext cx="3200400" cy="2314575"/>
          </a:xfrm>
          <a:prstGeom prst="rect">
            <a:avLst/>
          </a:prstGeom>
        </p:spPr>
      </p:pic>
      <p:cxnSp>
        <p:nvCxnSpPr>
          <p:cNvPr id="5" name=""/>
          <p:cNvCxnSpPr/>
          <p:nvPr/>
        </p:nvCxnSpPr>
        <p:spPr>
          <a:xfrm flipV="1">
            <a:off x="3512497" y="2697296"/>
            <a:ext cx="1971469" cy="17073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6398" y="1520959"/>
            <a:ext cx="3200400" cy="2352675"/>
          </a:xfrm>
          <a:prstGeom prst="rect">
            <a:avLst/>
          </a:prstGeom>
        </p:spPr>
      </p:pic>
      <p:cxnSp>
        <p:nvCxnSpPr>
          <p:cNvPr id="7" name=""/>
          <p:cNvCxnSpPr>
            <a:endCxn id="8" idx="1"/>
          </p:cNvCxnSpPr>
          <p:nvPr/>
        </p:nvCxnSpPr>
        <p:spPr>
          <a:xfrm>
            <a:off x="3512496" y="4675357"/>
            <a:ext cx="1973902" cy="6789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6398" y="4196979"/>
            <a:ext cx="3219450" cy="231457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37330" y="4524375"/>
            <a:ext cx="3209925" cy="23336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24550" y="1860178"/>
            <a:ext cx="32194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/>
          <a:p>
            <a:pPr>
              <a:defRPr/>
            </a:pPr>
            <a:r>
              <a:rPr lang="ko-KR" altLang="en-US" sz="2200"/>
              <a:t>로그인 폼</a:t>
            </a:r>
            <a:endParaRPr lang="ko-KR" altLang="en-US" sz="2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2697296"/>
            <a:ext cx="3200400" cy="2314575"/>
          </a:xfrm>
          <a:prstGeom prst="rect">
            <a:avLst/>
          </a:prstGeom>
        </p:spPr>
      </p:pic>
      <p:cxnSp>
        <p:nvCxnSpPr>
          <p:cNvPr id="5" name=""/>
          <p:cNvCxnSpPr/>
          <p:nvPr/>
        </p:nvCxnSpPr>
        <p:spPr>
          <a:xfrm flipV="1">
            <a:off x="3512497" y="2697296"/>
            <a:ext cx="1971469" cy="13903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3967" y="1540009"/>
            <a:ext cx="3200400" cy="231457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3967" y="4087643"/>
            <a:ext cx="3219450" cy="2371725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12497" y="5202069"/>
            <a:ext cx="1838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3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/>
          <a:p>
            <a:pPr>
              <a:defRPr/>
            </a:pPr>
            <a:r>
              <a:rPr lang="ko-KR" altLang="en-US" sz="2200"/>
              <a:t>로그인 폼</a:t>
            </a:r>
            <a:endParaRPr lang="ko-KR" altLang="en-US" sz="2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2697296"/>
            <a:ext cx="3200400" cy="2314575"/>
          </a:xfrm>
          <a:prstGeom prst="rect">
            <a:avLst/>
          </a:prstGeom>
        </p:spPr>
      </p:pic>
      <p:cxnSp>
        <p:nvCxnSpPr>
          <p:cNvPr id="5" name=""/>
          <p:cNvCxnSpPr>
            <a:endCxn id="15" idx="1"/>
          </p:cNvCxnSpPr>
          <p:nvPr/>
        </p:nvCxnSpPr>
        <p:spPr>
          <a:xfrm flipV="1">
            <a:off x="3529115" y="2789838"/>
            <a:ext cx="1971470" cy="100800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0585" y="1608738"/>
            <a:ext cx="3209925" cy="23622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5448" y="4298308"/>
            <a:ext cx="3200400" cy="2314575"/>
          </a:xfrm>
          <a:prstGeom prst="rect">
            <a:avLst/>
          </a:prstGeom>
        </p:spPr>
      </p:pic>
      <p:cxnSp>
        <p:nvCxnSpPr>
          <p:cNvPr id="17" name=""/>
          <p:cNvCxnSpPr>
            <a:endCxn id="16" idx="1"/>
          </p:cNvCxnSpPr>
          <p:nvPr/>
        </p:nvCxnSpPr>
        <p:spPr>
          <a:xfrm rot="16200000" flipH="1">
            <a:off x="4181272" y="4131419"/>
            <a:ext cx="1657753" cy="9905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90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/>
          <a:p>
            <a:pPr>
              <a:defRPr/>
            </a:pPr>
            <a:r>
              <a:rPr lang="ko-KR" altLang="en-US" sz="2200"/>
              <a:t>메인 폼</a:t>
            </a:r>
            <a:endParaRPr lang="ko-KR" altLang="en-US" sz="2200"/>
          </a:p>
        </p:txBody>
      </p:sp>
      <p:pic>
        <p:nvPicPr>
          <p:cNvPr id="18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8" y="1860178"/>
            <a:ext cx="7591986" cy="47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pic>
        <p:nvPicPr>
          <p:cNvPr id="4" name="그림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830"/>
          <a:stretch>
            <a:fillRect/>
          </a:stretch>
        </p:blipFill>
        <p:spPr>
          <a:xfrm>
            <a:off x="192016" y="2105720"/>
            <a:ext cx="5814661" cy="4204714"/>
          </a:xfrm>
        </p:spPr>
      </p:pic>
      <p:sp>
        <p:nvSpPr>
          <p:cNvPr id="5" name="직사각형 4"/>
          <p:cNvSpPr/>
          <p:nvPr/>
        </p:nvSpPr>
        <p:spPr>
          <a:xfrm>
            <a:off x="4086555" y="2820871"/>
            <a:ext cx="1350417" cy="112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86555" y="4797952"/>
            <a:ext cx="1350417" cy="112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81474" y="2000030"/>
            <a:ext cx="2418394" cy="90319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cs typeface="Tahoma"/>
              </a:rPr>
              <a:t>사용자가 3월 달에 추가된 일정들을 출력한다.</a:t>
            </a:r>
            <a:endParaRPr lang="ko-KR" altLang="en-US">
              <a:cs typeface="Tahoma"/>
            </a:endParaRPr>
          </a:p>
        </p:txBody>
      </p:sp>
      <p:cxnSp>
        <p:nvCxnSpPr>
          <p:cNvPr id="9" name="연결선: 꺾임 8"/>
          <p:cNvCxnSpPr/>
          <p:nvPr/>
        </p:nvCxnSpPr>
        <p:spPr>
          <a:xfrm flipV="1">
            <a:off x="5927492" y="2182513"/>
            <a:ext cx="729049" cy="815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81474" y="4162462"/>
            <a:ext cx="2418394" cy="90293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cs typeface="Tahoma"/>
              </a:rPr>
              <a:t>사용자가 3월 달에 수익, 지출한 내역을 작성한 값을 출력한다.</a:t>
            </a:r>
            <a:endParaRPr lang="ko-KR" altLang="en-US">
              <a:cs typeface="Tahoma"/>
            </a:endParaRPr>
          </a:p>
        </p:txBody>
      </p:sp>
      <p:cxnSp>
        <p:nvCxnSpPr>
          <p:cNvPr id="11" name="연결선: 꺾임 10"/>
          <p:cNvCxnSpPr/>
          <p:nvPr/>
        </p:nvCxnSpPr>
        <p:spPr>
          <a:xfrm flipV="1">
            <a:off x="5927492" y="4344945"/>
            <a:ext cx="729049" cy="815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"/>
          <p:cNvSpPr>
            <a:spLocks noGrp="1"/>
          </p:cNvSpPr>
          <p:nvPr/>
        </p:nvSpPr>
        <p:spPr>
          <a:xfrm>
            <a:off x="457199" y="1357298"/>
            <a:ext cx="8229599" cy="502880"/>
          </a:xfrm>
          <a:prstGeom prst="rect">
            <a:avLst/>
          </a:prstGeom>
        </p:spPr>
        <p:txBody>
          <a:bodyPr vert="horz" lIns="91440" tIns="45720" rIns="91440" bIns="45720"/>
          <a:p>
            <a:pPr marL="265113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/>
              <a:buChar char="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Tahoma"/>
                <a:ea typeface="함초롬돋움"/>
                <a:cs typeface="함초롬돋움"/>
              </a:rPr>
              <a:t>메인 폼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6523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pic>
        <p:nvPicPr>
          <p:cNvPr id="4" name="그림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154343" y="956256"/>
            <a:ext cx="2731247" cy="5359118"/>
          </a:xfrm>
        </p:spPr>
      </p:pic>
      <p:sp>
        <p:nvSpPr>
          <p:cNvPr id="6" name="TextBox 5"/>
          <p:cNvSpPr txBox="1"/>
          <p:nvPr/>
        </p:nvSpPr>
        <p:spPr>
          <a:xfrm>
            <a:off x="3883551" y="3428927"/>
            <a:ext cx="2303653" cy="63634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cs typeface="Tahoma"/>
              </a:rPr>
              <a:t>클릭시 해당 날짜의 정보가 출력된다</a:t>
            </a:r>
            <a:endParaRPr lang="ko-KR" altLang="en-US">
              <a:cs typeface="Tahoma"/>
            </a:endParaRPr>
          </a:p>
        </p:txBody>
      </p:sp>
      <p:pic>
        <p:nvPicPr>
          <p:cNvPr id="10" name="그림 4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4250" r="34370" b="12010"/>
          <a:stretch>
            <a:fillRect/>
          </a:stretch>
        </p:blipFill>
        <p:spPr>
          <a:xfrm>
            <a:off x="139057" y="2219064"/>
            <a:ext cx="3741126" cy="3851948"/>
          </a:xfrm>
          <a:prstGeom prst="rect">
            <a:avLst/>
          </a:prstGeom>
        </p:spPr>
      </p:pic>
      <p:sp>
        <p:nvSpPr>
          <p:cNvPr id="17" name="설명선: 위쪽 화살표 16"/>
          <p:cNvSpPr/>
          <p:nvPr/>
        </p:nvSpPr>
        <p:spPr>
          <a:xfrm>
            <a:off x="1624031" y="3181349"/>
            <a:ext cx="1447505" cy="962061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>
                <a:ea typeface="+mn-lt"/>
                <a:cs typeface="+mn-lt"/>
              </a:rPr>
              <a:t>특정 날짜 </a:t>
            </a:r>
            <a:r>
              <a:rPr lang="ko-KR" altLang="en-US">
                <a:ea typeface="+mn-lt"/>
                <a:cs typeface="+mn-lt"/>
              </a:rPr>
              <a:t>클릭</a:t>
            </a:r>
            <a:endParaRPr lang="ko-KR" altLang="en-US">
              <a:ea typeface="+mn-lt"/>
              <a:cs typeface="+mn-lt"/>
            </a:endParaRPr>
          </a:p>
          <a:p>
            <a:pPr algn="ctr">
              <a:defRPr/>
            </a:pPr>
            <a:endParaRPr lang="ko-KR" altLang="en-US">
              <a:cs typeface="Tahoma"/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3954163" y="4143412"/>
            <a:ext cx="2118299" cy="17652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>
            <a:spLocks noGrp="1"/>
          </p:cNvSpPr>
          <p:nvPr/>
        </p:nvSpPr>
        <p:spPr>
          <a:xfrm>
            <a:off x="457199" y="1357298"/>
            <a:ext cx="8229599" cy="502880"/>
          </a:xfrm>
          <a:prstGeom prst="rect">
            <a:avLst/>
          </a:prstGeom>
        </p:spPr>
        <p:txBody>
          <a:bodyPr vert="horz" lIns="91440" tIns="45720" rIns="91440" bIns="45720"/>
          <a:p>
            <a:pPr marL="265113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/>
              <a:buChar char="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Tahoma"/>
                <a:ea typeface="함초롬돋움"/>
                <a:cs typeface="함초롬돋움"/>
              </a:rPr>
              <a:t>메인 폼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73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결과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/>
          <a:p>
            <a:pPr>
              <a:defRPr/>
            </a:pPr>
            <a:r>
              <a:rPr lang="ko-KR" altLang="en-US" sz="2200"/>
              <a:t>일정 추가 및 수정 폼</a:t>
            </a:r>
            <a:endParaRPr lang="ko-KR" altLang="en-US" sz="220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4746" y="1860178"/>
            <a:ext cx="3654508" cy="43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7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결과 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4146" y="1323681"/>
            <a:ext cx="3829584" cy="210531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364" y="3825006"/>
            <a:ext cx="3124636" cy="2019581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84146" y="3748796"/>
            <a:ext cx="3400899" cy="2095792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6137671" y="3070957"/>
            <a:ext cx="732692" cy="266187"/>
          </a:xfrm>
          <a:prstGeom prst="rec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3">
            <a:schemeClr val="accent6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6794163" y="5414596"/>
            <a:ext cx="732692" cy="266187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90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sp>
        <p:nvSpPr>
          <p:cNvPr id="11" name=""/>
          <p:cNvSpPr/>
          <p:nvPr/>
        </p:nvSpPr>
        <p:spPr>
          <a:xfrm>
            <a:off x="2895382" y="5443171"/>
            <a:ext cx="732692" cy="266187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90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cxnSp>
        <p:nvCxnSpPr>
          <p:cNvPr id="12" name=""/>
          <p:cNvCxnSpPr/>
          <p:nvPr/>
        </p:nvCxnSpPr>
        <p:spPr>
          <a:xfrm rot="10800000">
            <a:off x="4572000" y="2879480"/>
            <a:ext cx="1565671" cy="191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/>
          <p:cNvCxnSpPr/>
          <p:nvPr/>
        </p:nvCxnSpPr>
        <p:spPr>
          <a:xfrm rot="10800000">
            <a:off x="4572000" y="3429000"/>
            <a:ext cx="2222160" cy="1985598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4" name=""/>
          <p:cNvCxnSpPr/>
          <p:nvPr/>
        </p:nvCxnSpPr>
        <p:spPr>
          <a:xfrm rot="5400000" flipH="1" flipV="1">
            <a:off x="2750050" y="4307024"/>
            <a:ext cx="1985598" cy="229551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rcRect r="10580"/>
          <a:stretch>
            <a:fillRect/>
          </a:stretch>
        </p:blipFill>
        <p:spPr>
          <a:xfrm>
            <a:off x="2962503" y="2356154"/>
            <a:ext cx="1609497" cy="1072846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608055" y="2559127"/>
            <a:ext cx="2354448" cy="6407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클릭 이벤트 발생 시 모든 값을 </a:t>
            </a:r>
            <a:r>
              <a:rPr lang="en-US" altLang="ko-KR"/>
              <a:t>DB</a:t>
            </a:r>
            <a:r>
              <a:rPr lang="ko-KR" altLang="en-US"/>
              <a:t>에 저장</a:t>
            </a:r>
            <a:endParaRPr lang="en-US" altLang="ko-KR"/>
          </a:p>
        </p:txBody>
      </p:sp>
      <p:sp>
        <p:nvSpPr>
          <p:cNvPr id="17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 vert="horz" lIns="91440" tIns="45720" rIns="91440" bIns="45720"/>
          <a:p>
            <a:pPr marL="265113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/>
              <a:buChar char="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Tahoma"/>
                <a:ea typeface="함초롬돋움"/>
                <a:cs typeface="함초롬돋움"/>
              </a:rPr>
              <a:t>일정 추가 및 수정 폼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28472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pPr marL="444000" indent="-444000">
              <a:buAutoNum type="arabicPeriod"/>
              <a:defRPr/>
            </a:pPr>
            <a:r>
              <a:rPr lang="ko-KR" altLang="en-US"/>
              <a:t>계획</a:t>
            </a:r>
            <a:endParaRPr lang="ko-KR" altLang="en-US"/>
          </a:p>
          <a:p>
            <a:pPr marL="444000" indent="-444000">
              <a:lnSpc>
                <a:spcPct val="200000"/>
              </a:lnSpc>
              <a:buAutoNum type="arabicPeriod"/>
              <a:defRPr/>
            </a:pPr>
            <a:r>
              <a:rPr lang="ko-KR" altLang="en-US"/>
              <a:t>결과</a:t>
            </a:r>
            <a:endParaRPr lang="ko-KR" altLang="en-US"/>
          </a:p>
          <a:p>
            <a:pPr marL="444000" indent="-444000">
              <a:lnSpc>
                <a:spcPct val="200000"/>
              </a:lnSpc>
              <a:buAutoNum type="arabicPeriod"/>
              <a:defRPr/>
            </a:pPr>
            <a:r>
              <a:rPr lang="ko-KR" altLang="en-US"/>
              <a:t>시연 영상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43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5322" y="2799257"/>
            <a:ext cx="2583050" cy="2644919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4842" y="1860178"/>
            <a:ext cx="3610479" cy="4644903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2603736" y="2799257"/>
            <a:ext cx="732692" cy="266187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90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sp>
        <p:nvSpPr>
          <p:cNvPr id="11" name=""/>
          <p:cNvSpPr/>
          <p:nvPr/>
        </p:nvSpPr>
        <p:spPr>
          <a:xfrm>
            <a:off x="6707354" y="3517519"/>
            <a:ext cx="732692" cy="266187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90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cxnSp>
        <p:nvCxnSpPr>
          <p:cNvPr id="14" name=""/>
          <p:cNvCxnSpPr/>
          <p:nvPr/>
        </p:nvCxnSpPr>
        <p:spPr>
          <a:xfrm rot="16200000" flipH="1">
            <a:off x="2835513" y="3200014"/>
            <a:ext cx="269138" cy="0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" name=""/>
          <p:cNvCxnSpPr/>
          <p:nvPr/>
        </p:nvCxnSpPr>
        <p:spPr>
          <a:xfrm rot="16200000" flipH="1">
            <a:off x="6920081" y="3927800"/>
            <a:ext cx="269138" cy="0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2399279" y="4410853"/>
            <a:ext cx="732692" cy="266187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90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cxnSp>
        <p:nvCxnSpPr>
          <p:cNvPr id="17" name=""/>
          <p:cNvCxnSpPr/>
          <p:nvPr/>
        </p:nvCxnSpPr>
        <p:spPr>
          <a:xfrm rot="16200000" flipH="1">
            <a:off x="2697975" y="4754716"/>
            <a:ext cx="269138" cy="0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8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502880"/>
          </a:xfrm>
        </p:spPr>
        <p:txBody>
          <a:bodyPr vert="horz" lIns="91440" tIns="45720" rIns="91440" bIns="45720"/>
          <a:p>
            <a:pPr lvl="0">
              <a:defRPr/>
            </a:pPr>
            <a:r>
              <a:rPr lang="ko-KR" altLang="en-US" sz="2200"/>
              <a:t>가계부 추가제거 폼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  <p:sp>
        <p:nvSpPr>
          <p:cNvPr id="19" name=""/>
          <p:cNvSpPr>
            <a:spLocks noGrp="1"/>
          </p:cNvSpPr>
          <p:nvPr/>
        </p:nvSpPr>
        <p:spPr>
          <a:xfrm>
            <a:off x="457199" y="305956"/>
            <a:ext cx="8229599" cy="9239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c6ff2"/>
                </a:solidFill>
                <a:latin typeface="Tahoma"/>
                <a:ea typeface="한컴 윤고딕 240"/>
                <a:cs typeface="Tahoma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c6ff2"/>
                </a:solidFill>
                <a:latin typeface="Tahoma"/>
                <a:ea typeface="한컴 윤고딕 240"/>
                <a:cs typeface="한컴 윤고딕 240"/>
              </a:rPr>
              <a:t>결과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c6ff2"/>
              </a:solidFill>
              <a:latin typeface="Tahoma"/>
              <a:ea typeface="한컴 윤고딕 240"/>
              <a:cs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2837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0" y="0"/>
            <a:ext cx="8229599" cy="923925"/>
          </a:xfrm>
        </p:spPr>
        <p:txBody>
          <a:bodyPr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결과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85112"/>
            <a:ext cx="3829584" cy="2105318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1163070" y="2485906"/>
            <a:ext cx="704096" cy="347374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90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cxnSp>
        <p:nvCxnSpPr>
          <p:cNvPr id="10" name=""/>
          <p:cNvCxnSpPr/>
          <p:nvPr/>
        </p:nvCxnSpPr>
        <p:spPr>
          <a:xfrm flipV="1">
            <a:off x="1857639" y="278422"/>
            <a:ext cx="3560761" cy="2381170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2" name=""/>
          <p:cNvSpPr txBox="1"/>
          <p:nvPr/>
        </p:nvSpPr>
        <p:spPr>
          <a:xfrm>
            <a:off x="457199" y="4989202"/>
            <a:ext cx="2210404" cy="5466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시작시간이 끝나는시간보다 클때 예외</a:t>
            </a:r>
            <a:endParaRPr lang="ko-KR" altLang="en-US" sz="1500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8401" y="0"/>
            <a:ext cx="3725598" cy="367554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266" y="2954762"/>
            <a:ext cx="2282134" cy="3903237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7677682" y="2833280"/>
            <a:ext cx="704096" cy="347374"/>
          </a:xfrm>
          <a:prstGeom prst="rect">
            <a:avLst/>
          </a:prstGeom>
          <a:noFill/>
          <a:ln w="25400" cap="flat" cmpd="sng" algn="ctr">
            <a:solidFill>
              <a:srgbClr val="5c6e7a">
                <a:alpha val="100000"/>
              </a:srgbClr>
            </a:solidFill>
            <a:prstDash val="solid"/>
          </a:ln>
          <a:effectLst>
            <a:innerShdw blurRad="50800" dist="25400" dir="13500000">
              <a:srgbClr val="000000">
                <a:alpha val="74510"/>
              </a:srgbClr>
            </a:inn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함초롬돋움"/>
            </a:endParaRPr>
          </a:p>
        </p:txBody>
      </p:sp>
      <p:cxnSp>
        <p:nvCxnSpPr>
          <p:cNvPr id="18" name=""/>
          <p:cNvCxnSpPr/>
          <p:nvPr/>
        </p:nvCxnSpPr>
        <p:spPr>
          <a:xfrm rot="10800000" flipV="1">
            <a:off x="5579452" y="3180655"/>
            <a:ext cx="2098232" cy="1808547"/>
          </a:xfrm>
          <a:prstGeom prst="straightConnector1">
            <a:avLst/>
          </a:prstGeom>
          <a:noFill/>
          <a:ln w="15875" cap="sq" cmpd="dbl" algn="ctr">
            <a:solidFill>
              <a:srgbClr val="033679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66716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시연 영상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ko-KR" altLang="en-US"/>
              <a:t>폼 최종 연결 및 완성 후 화면 녹화 후 작성 에정</a:t>
            </a:r>
            <a:endParaRPr lang="ko-KR" altLang="en-US"/>
          </a:p>
        </p:txBody>
      </p:sp>
      <p:pic>
        <p:nvPicPr>
          <p:cNvPr id="4" name="DemoCreatorRec_2023-03-07 09-24-48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14475" y="2441563"/>
            <a:ext cx="6115050" cy="36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5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계획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4114801" cy="4768865"/>
          </a:xfrm>
        </p:spPr>
        <p:txBody>
          <a:bodyPr/>
          <a:p>
            <a:pPr>
              <a:lnSpc>
                <a:spcPct val="200000"/>
              </a:lnSpc>
              <a:defRPr/>
            </a:pPr>
            <a:r>
              <a:rPr lang="ko-KR" altLang="en-US"/>
              <a:t>프로젝트 목적</a:t>
            </a:r>
            <a:endParaRPr lang="ko-KR" altLang="en-US"/>
          </a:p>
          <a:p>
            <a:pPr marL="444000" indent="-444000">
              <a:lnSpc>
                <a:spcPct val="200000"/>
              </a:lnSpc>
              <a:buAutoNum type="arabicPeriod"/>
              <a:defRPr/>
            </a:pPr>
            <a:r>
              <a:rPr lang="en-US" altLang="ko-KR"/>
              <a:t>Calendar</a:t>
            </a:r>
            <a:r>
              <a:rPr lang="ko-KR" altLang="en-US"/>
              <a:t> 역할의 프로그램</a:t>
            </a:r>
            <a:endParaRPr lang="ko-KR" altLang="en-US"/>
          </a:p>
          <a:p>
            <a:pPr marL="444000" indent="-444000">
              <a:lnSpc>
                <a:spcPct val="200000"/>
              </a:lnSpc>
              <a:buAutoNum type="arabicPeriod"/>
              <a:defRPr/>
            </a:pPr>
            <a:r>
              <a:rPr lang="ko-KR" altLang="en-US"/>
              <a:t>월간</a:t>
            </a:r>
            <a:r>
              <a:rPr lang="en-US" altLang="ko-KR"/>
              <a:t>,</a:t>
            </a:r>
            <a:r>
              <a:rPr lang="ko-KR" altLang="en-US"/>
              <a:t> 일간 일정 정리</a:t>
            </a:r>
            <a:endParaRPr lang="ko-KR" altLang="en-US"/>
          </a:p>
          <a:p>
            <a:pPr marL="444000" indent="-444000">
              <a:lnSpc>
                <a:spcPct val="200000"/>
              </a:lnSpc>
              <a:buAutoNum type="arabicPeriod"/>
              <a:defRPr/>
            </a:pPr>
            <a:r>
              <a:rPr lang="ko-KR" altLang="en-US"/>
              <a:t>그 날의 메모</a:t>
            </a:r>
            <a:r>
              <a:rPr lang="en-US" altLang="ko-KR"/>
              <a:t>,</a:t>
            </a:r>
            <a:r>
              <a:rPr lang="ko-KR" altLang="en-US"/>
              <a:t> 가계부 등을 입력 및 수정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8079" y="1296498"/>
            <a:ext cx="2733203" cy="482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계획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494826"/>
          </a:xfrm>
        </p:spPr>
        <p:txBody>
          <a:bodyPr/>
          <a:p>
            <a:pPr>
              <a:defRPr/>
            </a:pPr>
            <a:r>
              <a:rPr lang="ko-KR" altLang="en-US" sz="2200"/>
              <a:t>시나리오</a:t>
            </a:r>
            <a:endParaRPr lang="ko-KR" altLang="en-US" sz="2200"/>
          </a:p>
        </p:txBody>
      </p:sp>
      <p:sp>
        <p:nvSpPr>
          <p:cNvPr id="7" name=""/>
          <p:cNvSpPr/>
          <p:nvPr/>
        </p:nvSpPr>
        <p:spPr>
          <a:xfrm>
            <a:off x="1053523" y="2879841"/>
            <a:ext cx="1480704" cy="9221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"/>
          <p:cNvSpPr txBox="1"/>
          <p:nvPr/>
        </p:nvSpPr>
        <p:spPr>
          <a:xfrm>
            <a:off x="1053522" y="3857625"/>
            <a:ext cx="1480705" cy="28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/>
              <a:t>접속 및 </a:t>
            </a:r>
            <a:r>
              <a:rPr lang="en-US" altLang="ko-KR" sz="1300"/>
              <a:t>PW </a:t>
            </a:r>
            <a:r>
              <a:rPr lang="ko-KR" altLang="en-US" sz="1300"/>
              <a:t>입력</a:t>
            </a:r>
            <a:endParaRPr lang="ko-KR" altLang="en-US" sz="1300"/>
          </a:p>
        </p:txBody>
      </p:sp>
      <p:cxnSp>
        <p:nvCxnSpPr>
          <p:cNvPr id="9" name=""/>
          <p:cNvCxnSpPr/>
          <p:nvPr/>
        </p:nvCxnSpPr>
        <p:spPr>
          <a:xfrm>
            <a:off x="2742044" y="3340937"/>
            <a:ext cx="1039090" cy="0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3971636" y="2879841"/>
            <a:ext cx="3108613" cy="20002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n w="9525">
                <a:solidFill>
                  <a:schemeClr val="dk1"/>
                </a:solidFill>
              </a:ln>
            </a:endParaRPr>
          </a:p>
        </p:txBody>
      </p:sp>
      <p:sp>
        <p:nvSpPr>
          <p:cNvPr id="11" name=""/>
          <p:cNvSpPr/>
          <p:nvPr/>
        </p:nvSpPr>
        <p:spPr>
          <a:xfrm>
            <a:off x="4116916" y="3429000"/>
            <a:ext cx="2060862" cy="1290204"/>
          </a:xfrm>
          <a:prstGeom prst="rect">
            <a:avLst/>
          </a:prstGeom>
          <a:solidFill>
            <a:srgbClr val="f4e5b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"/>
          <p:cNvSpPr/>
          <p:nvPr/>
        </p:nvSpPr>
        <p:spPr>
          <a:xfrm>
            <a:off x="6292271" y="2996045"/>
            <a:ext cx="684069" cy="1723159"/>
          </a:xfrm>
          <a:prstGeom prst="rect">
            <a:avLst/>
          </a:prstGeom>
          <a:solidFill>
            <a:srgbClr val="f4e5b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" name=""/>
          <p:cNvSpPr txBox="1"/>
          <p:nvPr/>
        </p:nvSpPr>
        <p:spPr>
          <a:xfrm>
            <a:off x="3971635" y="4962525"/>
            <a:ext cx="3108614" cy="2880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달력 및 월간 일정 표출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4" name=""/>
          <p:cNvSpPr/>
          <p:nvPr/>
        </p:nvSpPr>
        <p:spPr>
          <a:xfrm>
            <a:off x="4956848" y="2996045"/>
            <a:ext cx="381000" cy="344892"/>
          </a:xfrm>
          <a:prstGeom prst="rect">
            <a:avLst/>
          </a:prstGeom>
          <a:solidFill>
            <a:srgbClr val="f4e5b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" name=""/>
          <p:cNvSpPr/>
          <p:nvPr/>
        </p:nvSpPr>
        <p:spPr>
          <a:xfrm rot="16200000">
            <a:off x="4671785" y="3070884"/>
            <a:ext cx="210911" cy="195214"/>
          </a:xfrm>
          <a:prstGeom prst="triangle">
            <a:avLst>
              <a:gd name="adj" fmla="val 50000"/>
            </a:avLst>
          </a:prstGeom>
          <a:solidFill>
            <a:srgbClr val="f4e5b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" name=""/>
          <p:cNvSpPr/>
          <p:nvPr/>
        </p:nvSpPr>
        <p:spPr>
          <a:xfrm rot="5400000" flipH="1">
            <a:off x="5420488" y="3070884"/>
            <a:ext cx="210911" cy="195214"/>
          </a:xfrm>
          <a:prstGeom prst="triangle">
            <a:avLst>
              <a:gd name="adj" fmla="val 50000"/>
            </a:avLst>
          </a:prstGeom>
          <a:solidFill>
            <a:srgbClr val="f4e5b2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7" name=""/>
          <p:cNvSpPr/>
          <p:nvPr/>
        </p:nvSpPr>
        <p:spPr>
          <a:xfrm>
            <a:off x="1185333" y="3168491"/>
            <a:ext cx="1217083" cy="260508"/>
          </a:xfrm>
          <a:prstGeom prst="rect">
            <a:avLst/>
          </a:prstGeom>
          <a:solidFill>
            <a:srgbClr val="ff843a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13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계획</a:t>
            </a:r>
            <a:endParaRPr lang="ko-KR" altLang="en-US"/>
          </a:p>
        </p:txBody>
      </p:sp>
      <p:cxnSp>
        <p:nvCxnSpPr>
          <p:cNvPr id="4" name=""/>
          <p:cNvCxnSpPr/>
          <p:nvPr/>
        </p:nvCxnSpPr>
        <p:spPr>
          <a:xfrm>
            <a:off x="581026" y="3243435"/>
            <a:ext cx="1039090" cy="0"/>
          </a:xfrm>
          <a:prstGeom prst="straightConnector1">
            <a:avLst/>
          </a:prstGeom>
          <a:noFill/>
          <a:ln w="38100" cap="flat" cmpd="sng" algn="ctr">
            <a:solidFill>
              <a:srgbClr val="2289a2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5" name=""/>
          <p:cNvSpPr/>
          <p:nvPr/>
        </p:nvSpPr>
        <p:spPr>
          <a:xfrm>
            <a:off x="1956281" y="2049174"/>
            <a:ext cx="3108613" cy="2000250"/>
          </a:xfrm>
          <a:prstGeom prst="rect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ln w="9525">
                <a:solidFill>
                  <a:srgbClr val="323232"/>
                </a:solidFill>
              </a:ln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6" name=""/>
          <p:cNvSpPr/>
          <p:nvPr/>
        </p:nvSpPr>
        <p:spPr>
          <a:xfrm>
            <a:off x="2101562" y="2598333"/>
            <a:ext cx="2060862" cy="1290204"/>
          </a:xfrm>
          <a:prstGeom prst="rect">
            <a:avLst/>
          </a:prstGeom>
          <a:solidFill>
            <a:srgbClr val="268ba3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7" name=""/>
          <p:cNvSpPr/>
          <p:nvPr/>
        </p:nvSpPr>
        <p:spPr>
          <a:xfrm>
            <a:off x="4276916" y="2165378"/>
            <a:ext cx="684069" cy="1504084"/>
          </a:xfrm>
          <a:prstGeom prst="rect">
            <a:avLst/>
          </a:prstGeom>
          <a:solidFill>
            <a:srgbClr val="ff843a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956281" y="4131858"/>
            <a:ext cx="3108614" cy="28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특정 날짜 선택시 일단위 일정 표출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9" name=""/>
          <p:cNvSpPr/>
          <p:nvPr/>
        </p:nvSpPr>
        <p:spPr>
          <a:xfrm>
            <a:off x="2941493" y="2165378"/>
            <a:ext cx="381000" cy="344892"/>
          </a:xfrm>
          <a:prstGeom prst="rect">
            <a:avLst/>
          </a:prstGeom>
          <a:solidFill>
            <a:srgbClr val="268ba3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0" name=""/>
          <p:cNvSpPr/>
          <p:nvPr/>
        </p:nvSpPr>
        <p:spPr>
          <a:xfrm rot="16200000">
            <a:off x="2656431" y="2240217"/>
            <a:ext cx="210911" cy="195214"/>
          </a:xfrm>
          <a:prstGeom prst="triangle">
            <a:avLst>
              <a:gd name="adj" fmla="val 50000"/>
            </a:avLst>
          </a:prstGeom>
          <a:solidFill>
            <a:srgbClr val="268ba3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1" name=""/>
          <p:cNvSpPr/>
          <p:nvPr/>
        </p:nvSpPr>
        <p:spPr>
          <a:xfrm rot="5400000" flipH="1">
            <a:off x="3405133" y="2240217"/>
            <a:ext cx="210911" cy="195214"/>
          </a:xfrm>
          <a:prstGeom prst="triangle">
            <a:avLst>
              <a:gd name="adj" fmla="val 50000"/>
            </a:avLst>
          </a:prstGeom>
          <a:solidFill>
            <a:srgbClr val="268ba3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2" name=""/>
          <p:cNvSpPr/>
          <p:nvPr/>
        </p:nvSpPr>
        <p:spPr>
          <a:xfrm>
            <a:off x="2416629" y="2917420"/>
            <a:ext cx="247650" cy="210849"/>
          </a:xfrm>
          <a:prstGeom prst="rect">
            <a:avLst/>
          </a:prstGeom>
          <a:solidFill>
            <a:srgbClr val="ff843a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" name=""/>
          <p:cNvSpPr/>
          <p:nvPr/>
        </p:nvSpPr>
        <p:spPr>
          <a:xfrm>
            <a:off x="4276916" y="3754210"/>
            <a:ext cx="342034" cy="134327"/>
          </a:xfrm>
          <a:prstGeom prst="rect">
            <a:avLst/>
          </a:prstGeom>
          <a:solidFill>
            <a:srgbClr val="ff843a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" name=""/>
          <p:cNvSpPr/>
          <p:nvPr/>
        </p:nvSpPr>
        <p:spPr>
          <a:xfrm>
            <a:off x="4618951" y="3754210"/>
            <a:ext cx="342034" cy="134327"/>
          </a:xfrm>
          <a:prstGeom prst="rect">
            <a:avLst/>
          </a:prstGeom>
          <a:solidFill>
            <a:srgbClr val="ff843a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cxnSp>
        <p:nvCxnSpPr>
          <p:cNvPr id="15" name=""/>
          <p:cNvCxnSpPr/>
          <p:nvPr/>
        </p:nvCxnSpPr>
        <p:spPr>
          <a:xfrm>
            <a:off x="2540454" y="5427835"/>
            <a:ext cx="2537235" cy="0"/>
          </a:xfrm>
          <a:prstGeom prst="straightConnector1">
            <a:avLst/>
          </a:prstGeom>
          <a:noFill/>
          <a:ln w="38100" cap="flat" cmpd="sng" algn="ctr">
            <a:solidFill>
              <a:srgbClr val="2289a2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 txBox="1"/>
          <p:nvPr/>
        </p:nvSpPr>
        <p:spPr>
          <a:xfrm>
            <a:off x="2540454" y="5607175"/>
            <a:ext cx="2524441" cy="289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상세보기 버튼 클릭시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7" name=""/>
          <p:cNvSpPr/>
          <p:nvPr/>
        </p:nvSpPr>
        <p:spPr>
          <a:xfrm>
            <a:off x="5619751" y="4275859"/>
            <a:ext cx="2645832" cy="20212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" name=""/>
          <p:cNvSpPr txBox="1"/>
          <p:nvPr/>
        </p:nvSpPr>
        <p:spPr>
          <a:xfrm>
            <a:off x="5619751" y="6297083"/>
            <a:ext cx="2645832" cy="28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달력 및 월간 일정 표출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cxnSp>
        <p:nvCxnSpPr>
          <p:cNvPr id="19" name=""/>
          <p:cNvCxnSpPr/>
          <p:nvPr/>
        </p:nvCxnSpPr>
        <p:spPr>
          <a:xfrm rot="16200000" flipV="1">
            <a:off x="2530050" y="3040753"/>
            <a:ext cx="152137" cy="116321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/>
          <p:nvPr/>
        </p:nvSpPr>
        <p:spPr>
          <a:xfrm>
            <a:off x="2512107" y="2986845"/>
            <a:ext cx="71701" cy="72000"/>
          </a:xfrm>
          <a:prstGeom prst="cornerTabs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1" name=""/>
          <p:cNvSpPr>
            <a:spLocks noGrp="1"/>
          </p:cNvSpPr>
          <p:nvPr>
            <p:ph idx="1"/>
          </p:nvPr>
        </p:nvSpPr>
        <p:spPr>
          <a:xfrm>
            <a:off x="457199" y="1357298"/>
            <a:ext cx="8229599" cy="494826"/>
          </a:xfrm>
        </p:spPr>
        <p:txBody>
          <a:bodyPr vert="horz" lIns="91440" tIns="45720" rIns="91440" bIns="45720"/>
          <a:p>
            <a:pPr marL="265113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/>
              <a:buChar char="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Tahoma"/>
                <a:ea typeface="함초롬돋움"/>
                <a:cs typeface="함초롬돋움"/>
              </a:rPr>
              <a:t>시나리오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29583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계획</a:t>
            </a: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457199" y="1357298"/>
            <a:ext cx="8229599" cy="494826"/>
          </a:xfrm>
          <a:prstGeom prst="rect">
            <a:avLst/>
          </a:prstGeom>
        </p:spPr>
        <p:txBody>
          <a:bodyPr vert="horz" lIns="91440" tIns="45720" rIns="91440" bIns="45720"/>
          <a:p>
            <a:pPr marL="265113" indent="-26511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/>
              <a:buChar char="¢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Tahoma"/>
                <a:ea typeface="함초롬돋움"/>
                <a:cs typeface="함초롬돋움"/>
              </a:rPr>
              <a:t>로그인 폼 설계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595959"/>
              </a:solidFill>
              <a:latin typeface="Tahoma"/>
              <a:ea typeface="함초롬돋움"/>
              <a:cs typeface="함초롬돋움"/>
            </a:endParaRPr>
          </a:p>
        </p:txBody>
      </p:sp>
      <p:sp>
        <p:nvSpPr>
          <p:cNvPr id="6" name=""/>
          <p:cNvSpPr/>
          <p:nvPr/>
        </p:nvSpPr>
        <p:spPr>
          <a:xfrm>
            <a:off x="721204" y="2288165"/>
            <a:ext cx="2676621" cy="2086360"/>
          </a:xfrm>
          <a:prstGeom prst="rect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904776" y="3173597"/>
            <a:ext cx="517622" cy="28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PW :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8" name=""/>
          <p:cNvSpPr/>
          <p:nvPr/>
        </p:nvSpPr>
        <p:spPr>
          <a:xfrm>
            <a:off x="1384298" y="3201091"/>
            <a:ext cx="1301750" cy="260508"/>
          </a:xfrm>
          <a:prstGeom prst="rect">
            <a:avLst/>
          </a:prstGeom>
          <a:solidFill>
            <a:srgbClr val="ff843a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 anchorCtr="0"/>
          <a:lstStyle/>
          <a:p>
            <a:pPr defTabSz="914400">
              <a:spcBef>
                <a:spcPts val="0"/>
              </a:spcBef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bfbfbf"/>
                </a:solidFill>
                <a:latin typeface="Arial"/>
                <a:ea typeface="함초롬돋움"/>
                <a:cs typeface="함초롬돋움"/>
              </a:rPr>
              <a:t>비밀</a:t>
            </a:r>
            <a:r>
              <a:rPr lang="ko-KR" altLang="en-US" sz="800" baseline="0">
                <a:solidFill>
                  <a:srgbClr val="bfbfbf"/>
                </a:solidFill>
              </a:rPr>
              <a:t>번호를 입력하세요</a:t>
            </a:r>
            <a:r>
              <a: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  <a:solidFill>
                  <a:srgbClr val="bfbfbf"/>
                </a:solidFill>
                <a:latin typeface="Arial"/>
                <a:ea typeface="함초롬돋움"/>
                <a:cs typeface="함초롬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bfbfb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9" name=""/>
          <p:cNvSpPr/>
          <p:nvPr/>
        </p:nvSpPr>
        <p:spPr>
          <a:xfrm>
            <a:off x="2807105" y="3201091"/>
            <a:ext cx="507432" cy="26050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altLang="ko-KR" sz="1000"/>
              <a:t>Enter</a:t>
            </a:r>
            <a:endParaRPr lang="en-US" altLang="ko-KR" sz="1000"/>
          </a:p>
        </p:txBody>
      </p:sp>
      <p:sp>
        <p:nvSpPr>
          <p:cNvPr id="10" name=""/>
          <p:cNvSpPr/>
          <p:nvPr/>
        </p:nvSpPr>
        <p:spPr>
          <a:xfrm>
            <a:off x="2178616" y="4104322"/>
            <a:ext cx="1135921" cy="239111"/>
          </a:xfrm>
          <a:prstGeom prst="rect">
            <a:avLst/>
          </a:prstGeom>
          <a:solidFill>
            <a:srgbClr val="268ba3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함초롬돋움"/>
                <a:cs typeface="Arial"/>
              </a:rPr>
              <a:t>계정 찾기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함초롬돋움"/>
                <a:cs typeface="Arial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함초롬돋움"/>
                <a:cs typeface="Arial"/>
              </a:rPr>
              <a:t>등록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cxnSp>
        <p:nvCxnSpPr>
          <p:cNvPr id="11" name=""/>
          <p:cNvCxnSpPr>
            <a:endCxn id="13" idx="1"/>
          </p:cNvCxnSpPr>
          <p:nvPr/>
        </p:nvCxnSpPr>
        <p:spPr>
          <a:xfrm flipV="1">
            <a:off x="2059514" y="2288165"/>
            <a:ext cx="3464600" cy="91292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5524115" y="1244666"/>
            <a:ext cx="123144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3" name=""/>
          <p:cNvSpPr txBox="1"/>
          <p:nvPr/>
        </p:nvSpPr>
        <p:spPr>
          <a:xfrm>
            <a:off x="5524114" y="1999965"/>
            <a:ext cx="2313213" cy="576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Text</a:t>
            </a:r>
            <a:r>
              <a:rPr lang="ko-KR" altLang="en-US" sz="1600"/>
              <a:t>박스로 비밀번호 입력 받기</a:t>
            </a:r>
            <a:endParaRPr lang="ko-KR" altLang="en-US" sz="1600"/>
          </a:p>
        </p:txBody>
      </p:sp>
      <p:cxnSp>
        <p:nvCxnSpPr>
          <p:cNvPr id="14" name=""/>
          <p:cNvCxnSpPr>
            <a:stCxn id="9" idx="3"/>
            <a:endCxn id="15" idx="1"/>
          </p:cNvCxnSpPr>
          <p:nvPr/>
        </p:nvCxnSpPr>
        <p:spPr>
          <a:xfrm>
            <a:off x="3314537" y="3331345"/>
            <a:ext cx="2209578" cy="97655"/>
          </a:xfrm>
          <a:prstGeom prst="bentConnector3">
            <a:avLst>
              <a:gd name="adj1" fmla="val 45391"/>
            </a:avLst>
          </a:prstGeom>
          <a:ln w="381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 txBox="1"/>
          <p:nvPr/>
        </p:nvSpPr>
        <p:spPr>
          <a:xfrm>
            <a:off x="5524115" y="3020377"/>
            <a:ext cx="3075213" cy="81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Button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으로 생성된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Enter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는 데이터 베이스의 비밀번호와 대조 후 일치 시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Calender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Form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 실행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Arial"/>
            </a:endParaRPr>
          </a:p>
        </p:txBody>
      </p:sp>
      <p:cxnSp>
        <p:nvCxnSpPr>
          <p:cNvPr id="16" name=""/>
          <p:cNvCxnSpPr>
            <a:endCxn id="17" idx="1"/>
          </p:cNvCxnSpPr>
          <p:nvPr/>
        </p:nvCxnSpPr>
        <p:spPr>
          <a:xfrm rot="16200000" flipH="1">
            <a:off x="4314823" y="3431454"/>
            <a:ext cx="1211745" cy="1206838"/>
          </a:xfrm>
          <a:prstGeom prst="bentConnector2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rcRect r="10580"/>
          <a:stretch>
            <a:fillRect/>
          </a:stretch>
        </p:blipFill>
        <p:spPr>
          <a:xfrm>
            <a:off x="5524115" y="4104322"/>
            <a:ext cx="1609497" cy="1072846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1384298" y="3573394"/>
            <a:ext cx="169864" cy="1825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" name=""/>
          <p:cNvSpPr txBox="1"/>
          <p:nvPr/>
        </p:nvSpPr>
        <p:spPr>
          <a:xfrm>
            <a:off x="1606451" y="3531678"/>
            <a:ext cx="1200654" cy="238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비밀번호 보이기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cxnSp>
        <p:nvCxnSpPr>
          <p:cNvPr id="20" name=""/>
          <p:cNvCxnSpPr/>
          <p:nvPr/>
        </p:nvCxnSpPr>
        <p:spPr>
          <a:xfrm rot="16200000" flipH="1">
            <a:off x="1002742" y="4236480"/>
            <a:ext cx="932976" cy="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 txBox="1"/>
          <p:nvPr/>
        </p:nvSpPr>
        <p:spPr>
          <a:xfrm>
            <a:off x="721204" y="4702968"/>
            <a:ext cx="1771478" cy="81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Check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박스로 입력된 비밀번호를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 자로 표기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2178616" y="3817620"/>
            <a:ext cx="1135921" cy="239111"/>
          </a:xfrm>
          <a:prstGeom prst="rect">
            <a:avLst/>
          </a:prstGeom>
          <a:solidFill>
            <a:srgbClr val="268ba3">
              <a:alpha val="100000"/>
            </a:srgbClr>
          </a:solidFill>
          <a:ln w="19050" cap="flat" cmpd="sng" algn="ctr">
            <a:solidFill>
              <a:srgbClr val="12434e">
                <a:alpha val="100000"/>
              </a:srgbClr>
            </a:solidFill>
            <a:prstDash val="solid"/>
          </a:ln>
        </p:spPr>
        <p:txBody>
          <a:bodyPr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함초롬돋움"/>
                <a:cs typeface="Arial"/>
              </a:rPr>
              <a:t>비밀번호 찾기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cxnSp>
        <p:nvCxnSpPr>
          <p:cNvPr id="39" name=""/>
          <p:cNvCxnSpPr/>
          <p:nvPr/>
        </p:nvCxnSpPr>
        <p:spPr>
          <a:xfrm rot="16200000" flipH="1">
            <a:off x="3213175" y="4326491"/>
            <a:ext cx="1296162" cy="11161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"/>
          <p:cNvSpPr txBox="1"/>
          <p:nvPr/>
        </p:nvSpPr>
        <p:spPr>
          <a:xfrm>
            <a:off x="3533587" y="5522595"/>
            <a:ext cx="1771478" cy="81962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Check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박스로 입력된 비밀번호를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Arial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Arial"/>
                <a:ea typeface="함초롬돋움"/>
                <a:cs typeface="Arial"/>
              </a:rPr>
              <a:t> 자로 표기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Arial"/>
            </a:endParaRPr>
          </a:p>
        </p:txBody>
      </p:sp>
      <p:cxnSp>
        <p:nvCxnSpPr>
          <p:cNvPr id="41" name=""/>
          <p:cNvCxnSpPr>
            <a:endCxn id="40" idx="0"/>
          </p:cNvCxnSpPr>
          <p:nvPr/>
        </p:nvCxnSpPr>
        <p:spPr>
          <a:xfrm rot="10800000" flipV="1">
            <a:off x="4419326" y="4873237"/>
            <a:ext cx="1104789" cy="64935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>
            <a:stCxn id="38" idx="3"/>
          </p:cNvCxnSpPr>
          <p:nvPr/>
        </p:nvCxnSpPr>
        <p:spPr>
          <a:xfrm>
            <a:off x="3314537" y="3937176"/>
            <a:ext cx="477277" cy="9360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90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/>
          <p:nvPr/>
        </p:nvSpPr>
        <p:spPr>
          <a:xfrm>
            <a:off x="245752" y="1502583"/>
            <a:ext cx="8677454" cy="4870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32255" y="2175388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8410" y="217538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8" name="TextBox 35"/>
          <p:cNvSpPr txBox="1"/>
          <p:nvPr/>
        </p:nvSpPr>
        <p:spPr>
          <a:xfrm>
            <a:off x="105345" y="1133251"/>
            <a:ext cx="1100520" cy="369332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/>
              <a:t>Calender</a:t>
            </a:r>
            <a:endParaRPr lang="ko-KR" altLang="en-US">
              <a:cs typeface="Arial"/>
            </a:endParaRPr>
          </a:p>
        </p:txBody>
      </p:sp>
      <p:sp>
        <p:nvSpPr>
          <p:cNvPr id="9" name="직사각형 2"/>
          <p:cNvSpPr/>
          <p:nvPr/>
        </p:nvSpPr>
        <p:spPr>
          <a:xfrm>
            <a:off x="2791591" y="2175388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직사각형 29"/>
          <p:cNvSpPr/>
          <p:nvPr/>
        </p:nvSpPr>
        <p:spPr>
          <a:xfrm>
            <a:off x="1967746" y="217538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1" name="직사각형 30"/>
          <p:cNvSpPr/>
          <p:nvPr/>
        </p:nvSpPr>
        <p:spPr>
          <a:xfrm>
            <a:off x="4442101" y="2175388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직사각형 31"/>
          <p:cNvSpPr/>
          <p:nvPr/>
        </p:nvSpPr>
        <p:spPr>
          <a:xfrm>
            <a:off x="3618256" y="217538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3" name="직사각형 33"/>
          <p:cNvSpPr/>
          <p:nvPr/>
        </p:nvSpPr>
        <p:spPr>
          <a:xfrm>
            <a:off x="5268766" y="217538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직사각형 34"/>
          <p:cNvSpPr/>
          <p:nvPr/>
        </p:nvSpPr>
        <p:spPr>
          <a:xfrm>
            <a:off x="1132255" y="3040361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직사각형 35"/>
          <p:cNvSpPr/>
          <p:nvPr/>
        </p:nvSpPr>
        <p:spPr>
          <a:xfrm>
            <a:off x="308410" y="3040360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6" name="직사각형 36"/>
          <p:cNvSpPr/>
          <p:nvPr/>
        </p:nvSpPr>
        <p:spPr>
          <a:xfrm>
            <a:off x="2791591" y="3040361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7" name="직사각형 37"/>
          <p:cNvSpPr/>
          <p:nvPr/>
        </p:nvSpPr>
        <p:spPr>
          <a:xfrm>
            <a:off x="1967746" y="3040360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8" name="직사각형 38"/>
          <p:cNvSpPr/>
          <p:nvPr/>
        </p:nvSpPr>
        <p:spPr>
          <a:xfrm>
            <a:off x="4442101" y="3040361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19" name="직사각형 39"/>
          <p:cNvSpPr/>
          <p:nvPr/>
        </p:nvSpPr>
        <p:spPr>
          <a:xfrm>
            <a:off x="3618256" y="3040360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0" name="직사각형 40"/>
          <p:cNvSpPr/>
          <p:nvPr/>
        </p:nvSpPr>
        <p:spPr>
          <a:xfrm>
            <a:off x="5268766" y="3040360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1" name="직사각형 41"/>
          <p:cNvSpPr/>
          <p:nvPr/>
        </p:nvSpPr>
        <p:spPr>
          <a:xfrm>
            <a:off x="1132255" y="3896508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2" name="직사각형 42"/>
          <p:cNvSpPr/>
          <p:nvPr/>
        </p:nvSpPr>
        <p:spPr>
          <a:xfrm>
            <a:off x="308410" y="389650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3" name="직사각형 43"/>
          <p:cNvSpPr/>
          <p:nvPr/>
        </p:nvSpPr>
        <p:spPr>
          <a:xfrm>
            <a:off x="2791591" y="3896508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4" name="직사각형 44"/>
          <p:cNvSpPr/>
          <p:nvPr/>
        </p:nvSpPr>
        <p:spPr>
          <a:xfrm>
            <a:off x="1967746" y="389650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5" name="직사각형 45"/>
          <p:cNvSpPr/>
          <p:nvPr/>
        </p:nvSpPr>
        <p:spPr>
          <a:xfrm>
            <a:off x="4442101" y="3896508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6" name="직사각형 46"/>
          <p:cNvSpPr/>
          <p:nvPr/>
        </p:nvSpPr>
        <p:spPr>
          <a:xfrm>
            <a:off x="3618256" y="389650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7" name="직사각형 47"/>
          <p:cNvSpPr/>
          <p:nvPr/>
        </p:nvSpPr>
        <p:spPr>
          <a:xfrm>
            <a:off x="5268766" y="389650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8" name="직사각형 48"/>
          <p:cNvSpPr/>
          <p:nvPr/>
        </p:nvSpPr>
        <p:spPr>
          <a:xfrm>
            <a:off x="1132255" y="4752654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29" name="직사각형 49"/>
          <p:cNvSpPr/>
          <p:nvPr/>
        </p:nvSpPr>
        <p:spPr>
          <a:xfrm>
            <a:off x="308410" y="4752653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직사각형 50"/>
          <p:cNvSpPr/>
          <p:nvPr/>
        </p:nvSpPr>
        <p:spPr>
          <a:xfrm>
            <a:off x="2791591" y="4752654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1" name="직사각형 51"/>
          <p:cNvSpPr/>
          <p:nvPr/>
        </p:nvSpPr>
        <p:spPr>
          <a:xfrm>
            <a:off x="1967746" y="4752653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직사각형 52"/>
          <p:cNvSpPr/>
          <p:nvPr/>
        </p:nvSpPr>
        <p:spPr>
          <a:xfrm>
            <a:off x="4442101" y="4752654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3" name="직사각형 53"/>
          <p:cNvSpPr/>
          <p:nvPr/>
        </p:nvSpPr>
        <p:spPr>
          <a:xfrm>
            <a:off x="3618256" y="4752653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4" name="직사각형 54"/>
          <p:cNvSpPr/>
          <p:nvPr/>
        </p:nvSpPr>
        <p:spPr>
          <a:xfrm>
            <a:off x="5268766" y="4752653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5" name="직사각형 55"/>
          <p:cNvSpPr/>
          <p:nvPr/>
        </p:nvSpPr>
        <p:spPr>
          <a:xfrm>
            <a:off x="1132254" y="561762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6" name="직사각형 56"/>
          <p:cNvSpPr/>
          <p:nvPr/>
        </p:nvSpPr>
        <p:spPr>
          <a:xfrm>
            <a:off x="308409" y="5617626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7" name="직사각형 57"/>
          <p:cNvSpPr/>
          <p:nvPr/>
        </p:nvSpPr>
        <p:spPr>
          <a:xfrm>
            <a:off x="2791590" y="561762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8" name="직사각형 58"/>
          <p:cNvSpPr/>
          <p:nvPr/>
        </p:nvSpPr>
        <p:spPr>
          <a:xfrm>
            <a:off x="1967745" y="5617626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39" name="직사각형 59"/>
          <p:cNvSpPr/>
          <p:nvPr/>
        </p:nvSpPr>
        <p:spPr>
          <a:xfrm>
            <a:off x="4442100" y="5617627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40" name="직사각형 60"/>
          <p:cNvSpPr/>
          <p:nvPr/>
        </p:nvSpPr>
        <p:spPr>
          <a:xfrm>
            <a:off x="3618255" y="5617626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41" name="직사각형 61"/>
          <p:cNvSpPr/>
          <p:nvPr/>
        </p:nvSpPr>
        <p:spPr>
          <a:xfrm>
            <a:off x="5268765" y="5617626"/>
            <a:ext cx="789120" cy="722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42" name="TextBox 9"/>
          <p:cNvSpPr txBox="1"/>
          <p:nvPr/>
        </p:nvSpPr>
        <p:spPr>
          <a:xfrm>
            <a:off x="2837708" y="1519577"/>
            <a:ext cx="789119" cy="373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3" name="TextBox 16"/>
          <p:cNvSpPr txBox="1"/>
          <p:nvPr/>
        </p:nvSpPr>
        <p:spPr>
          <a:xfrm>
            <a:off x="2483974" y="1523864"/>
            <a:ext cx="28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◀</a:t>
            </a:r>
            <a:endParaRPr lang="ko-KR" altLang="en-US"/>
          </a:p>
        </p:txBody>
      </p:sp>
      <p:sp>
        <p:nvSpPr>
          <p:cNvPr id="44" name="TextBox 17"/>
          <p:cNvSpPr txBox="1"/>
          <p:nvPr/>
        </p:nvSpPr>
        <p:spPr>
          <a:xfrm>
            <a:off x="3598073" y="1512404"/>
            <a:ext cx="28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▶</a:t>
            </a:r>
            <a:endParaRPr lang="ko-KR" altLang="en-US"/>
          </a:p>
        </p:txBody>
      </p:sp>
      <p:sp>
        <p:nvSpPr>
          <p:cNvPr id="45" name="TextBox 18"/>
          <p:cNvSpPr txBox="1"/>
          <p:nvPr/>
        </p:nvSpPr>
        <p:spPr>
          <a:xfrm>
            <a:off x="323849" y="2175388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1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46" name="TextBox 19"/>
          <p:cNvSpPr txBox="1"/>
          <p:nvPr/>
        </p:nvSpPr>
        <p:spPr>
          <a:xfrm>
            <a:off x="1139974" y="2182546"/>
            <a:ext cx="762035" cy="2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7" name="TextBox 20"/>
          <p:cNvSpPr txBox="1"/>
          <p:nvPr/>
        </p:nvSpPr>
        <p:spPr>
          <a:xfrm>
            <a:off x="1987152" y="2179879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8" name="TextBox 21"/>
          <p:cNvSpPr txBox="1"/>
          <p:nvPr/>
        </p:nvSpPr>
        <p:spPr>
          <a:xfrm>
            <a:off x="2798864" y="2182546"/>
            <a:ext cx="762035" cy="2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49" name="TextBox 22"/>
          <p:cNvSpPr txBox="1"/>
          <p:nvPr/>
        </p:nvSpPr>
        <p:spPr>
          <a:xfrm>
            <a:off x="3632186" y="2174308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50" name="TextBox 23"/>
          <p:cNvSpPr txBox="1"/>
          <p:nvPr/>
        </p:nvSpPr>
        <p:spPr>
          <a:xfrm>
            <a:off x="4457053" y="2182546"/>
            <a:ext cx="762035" cy="2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51" name="TextBox 24"/>
          <p:cNvSpPr txBox="1"/>
          <p:nvPr/>
        </p:nvSpPr>
        <p:spPr>
          <a:xfrm>
            <a:off x="5283843" y="2203882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accent1"/>
                </a:solidFill>
              </a:rPr>
              <a:t>7</a:t>
            </a:r>
            <a:endParaRPr lang="ko-KR" altLang="en-US" sz="1000">
              <a:solidFill>
                <a:schemeClr val="accent1"/>
              </a:solidFill>
            </a:endParaRPr>
          </a:p>
        </p:txBody>
      </p:sp>
      <p:sp>
        <p:nvSpPr>
          <p:cNvPr id="52" name="TextBox 25"/>
          <p:cNvSpPr txBox="1"/>
          <p:nvPr/>
        </p:nvSpPr>
        <p:spPr>
          <a:xfrm>
            <a:off x="323849" y="1840160"/>
            <a:ext cx="762035" cy="262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ff0000"/>
                </a:solidFill>
              </a:rPr>
              <a:t>SUN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53" name="TextBox 26"/>
          <p:cNvSpPr txBox="1"/>
          <p:nvPr/>
        </p:nvSpPr>
        <p:spPr>
          <a:xfrm>
            <a:off x="1157863" y="1855294"/>
            <a:ext cx="762035" cy="26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/>
              <a:t>MON</a:t>
            </a:r>
            <a:endParaRPr lang="ko-KR" altLang="en-US" sz="1200"/>
          </a:p>
        </p:txBody>
      </p:sp>
      <p:sp>
        <p:nvSpPr>
          <p:cNvPr id="54" name="TextBox 28"/>
          <p:cNvSpPr txBox="1"/>
          <p:nvPr/>
        </p:nvSpPr>
        <p:spPr>
          <a:xfrm>
            <a:off x="1981676" y="1855945"/>
            <a:ext cx="762035" cy="26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/>
              <a:t>TUE</a:t>
            </a:r>
            <a:endParaRPr lang="ko-KR" altLang="en-US" sz="1200"/>
          </a:p>
        </p:txBody>
      </p:sp>
      <p:sp>
        <p:nvSpPr>
          <p:cNvPr id="55" name="TextBox 32"/>
          <p:cNvSpPr txBox="1"/>
          <p:nvPr/>
        </p:nvSpPr>
        <p:spPr>
          <a:xfrm>
            <a:off x="2818526" y="1855945"/>
            <a:ext cx="762035" cy="26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/>
              <a:t>WED</a:t>
            </a:r>
            <a:endParaRPr lang="ko-KR" altLang="en-US" sz="1200"/>
          </a:p>
        </p:txBody>
      </p:sp>
      <p:sp>
        <p:nvSpPr>
          <p:cNvPr id="56" name="TextBox 62"/>
          <p:cNvSpPr txBox="1"/>
          <p:nvPr/>
        </p:nvSpPr>
        <p:spPr>
          <a:xfrm>
            <a:off x="3646895" y="1862033"/>
            <a:ext cx="762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/>
              <a:t>THR</a:t>
            </a:r>
            <a:endParaRPr lang="ko-KR" altLang="en-US" sz="1200"/>
          </a:p>
        </p:txBody>
      </p:sp>
      <p:sp>
        <p:nvSpPr>
          <p:cNvPr id="57" name="TextBox 63"/>
          <p:cNvSpPr txBox="1"/>
          <p:nvPr/>
        </p:nvSpPr>
        <p:spPr>
          <a:xfrm>
            <a:off x="4433713" y="1844535"/>
            <a:ext cx="762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/>
              <a:t>FRI</a:t>
            </a:r>
            <a:endParaRPr lang="ko-KR" altLang="en-US" sz="1200"/>
          </a:p>
        </p:txBody>
      </p:sp>
      <p:sp>
        <p:nvSpPr>
          <p:cNvPr id="58" name="TextBox 66"/>
          <p:cNvSpPr txBox="1"/>
          <p:nvPr/>
        </p:nvSpPr>
        <p:spPr>
          <a:xfrm>
            <a:off x="5299432" y="1855945"/>
            <a:ext cx="762035" cy="26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accent1"/>
                </a:solidFill>
              </a:rPr>
              <a:t>SAT</a:t>
            </a:r>
            <a:endParaRPr lang="ko-KR" altLang="en-US" sz="1200">
              <a:solidFill>
                <a:schemeClr val="accent1"/>
              </a:solidFill>
            </a:endParaRPr>
          </a:p>
        </p:txBody>
      </p:sp>
      <p:sp>
        <p:nvSpPr>
          <p:cNvPr id="59" name="TextBox 67"/>
          <p:cNvSpPr txBox="1"/>
          <p:nvPr/>
        </p:nvSpPr>
        <p:spPr>
          <a:xfrm>
            <a:off x="321293" y="3037903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8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0" name="TextBox 68"/>
          <p:cNvSpPr txBox="1"/>
          <p:nvPr/>
        </p:nvSpPr>
        <p:spPr>
          <a:xfrm>
            <a:off x="1147195" y="3020426"/>
            <a:ext cx="762035" cy="23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61" name="TextBox 69"/>
          <p:cNvSpPr txBox="1"/>
          <p:nvPr/>
        </p:nvSpPr>
        <p:spPr>
          <a:xfrm>
            <a:off x="1987152" y="3031533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62" name="TextBox 70"/>
          <p:cNvSpPr txBox="1"/>
          <p:nvPr/>
        </p:nvSpPr>
        <p:spPr>
          <a:xfrm>
            <a:off x="2806543" y="3037450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11</a:t>
            </a:r>
            <a:endParaRPr lang="ko-KR" altLang="en-US" sz="1000"/>
          </a:p>
        </p:txBody>
      </p:sp>
      <p:sp>
        <p:nvSpPr>
          <p:cNvPr id="63" name="TextBox 71"/>
          <p:cNvSpPr txBox="1"/>
          <p:nvPr/>
        </p:nvSpPr>
        <p:spPr>
          <a:xfrm>
            <a:off x="3610577" y="3035446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12</a:t>
            </a:r>
            <a:endParaRPr lang="ko-KR" altLang="en-US" sz="1000"/>
          </a:p>
        </p:txBody>
      </p:sp>
      <p:sp>
        <p:nvSpPr>
          <p:cNvPr id="64" name="TextBox 72"/>
          <p:cNvSpPr txBox="1"/>
          <p:nvPr/>
        </p:nvSpPr>
        <p:spPr>
          <a:xfrm>
            <a:off x="4451364" y="3045416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13</a:t>
            </a:r>
            <a:endParaRPr lang="ko-KR" altLang="en-US" sz="1000"/>
          </a:p>
        </p:txBody>
      </p:sp>
      <p:sp>
        <p:nvSpPr>
          <p:cNvPr id="65" name="TextBox 73"/>
          <p:cNvSpPr txBox="1"/>
          <p:nvPr/>
        </p:nvSpPr>
        <p:spPr>
          <a:xfrm>
            <a:off x="5272845" y="3045179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accent1"/>
                </a:solidFill>
              </a:rPr>
              <a:t>14</a:t>
            </a:r>
            <a:endParaRPr lang="ko-KR" altLang="en-US" sz="1000">
              <a:solidFill>
                <a:schemeClr val="accent1"/>
              </a:solidFill>
            </a:endParaRPr>
          </a:p>
        </p:txBody>
      </p:sp>
      <p:sp>
        <p:nvSpPr>
          <p:cNvPr id="66" name="TextBox 74"/>
          <p:cNvSpPr txBox="1"/>
          <p:nvPr/>
        </p:nvSpPr>
        <p:spPr>
          <a:xfrm>
            <a:off x="321293" y="3905333"/>
            <a:ext cx="762035" cy="23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15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67" name="TextBox 75"/>
          <p:cNvSpPr txBox="1"/>
          <p:nvPr/>
        </p:nvSpPr>
        <p:spPr>
          <a:xfrm>
            <a:off x="1132255" y="3905333"/>
            <a:ext cx="762035" cy="23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16</a:t>
            </a:r>
            <a:endParaRPr lang="ko-KR" altLang="en-US" sz="1000"/>
          </a:p>
        </p:txBody>
      </p:sp>
      <p:sp>
        <p:nvSpPr>
          <p:cNvPr id="68" name="TextBox 76"/>
          <p:cNvSpPr txBox="1"/>
          <p:nvPr/>
        </p:nvSpPr>
        <p:spPr>
          <a:xfrm>
            <a:off x="1971180" y="3905333"/>
            <a:ext cx="762035" cy="23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17</a:t>
            </a:r>
            <a:endParaRPr lang="ko-KR" altLang="en-US" sz="1000"/>
          </a:p>
        </p:txBody>
      </p:sp>
      <p:sp>
        <p:nvSpPr>
          <p:cNvPr id="69" name="TextBox 77"/>
          <p:cNvSpPr txBox="1"/>
          <p:nvPr/>
        </p:nvSpPr>
        <p:spPr>
          <a:xfrm>
            <a:off x="2806543" y="3893019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18</a:t>
            </a:r>
            <a:endParaRPr lang="ko-KR" altLang="en-US" sz="1000"/>
          </a:p>
        </p:txBody>
      </p:sp>
      <p:sp>
        <p:nvSpPr>
          <p:cNvPr id="70" name="TextBox 78"/>
          <p:cNvSpPr txBox="1"/>
          <p:nvPr/>
        </p:nvSpPr>
        <p:spPr>
          <a:xfrm>
            <a:off x="3632290" y="3905333"/>
            <a:ext cx="762035" cy="23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19</a:t>
            </a:r>
            <a:endParaRPr lang="ko-KR" altLang="en-US" sz="1000"/>
          </a:p>
        </p:txBody>
      </p:sp>
      <p:sp>
        <p:nvSpPr>
          <p:cNvPr id="71" name="TextBox 79"/>
          <p:cNvSpPr txBox="1"/>
          <p:nvPr/>
        </p:nvSpPr>
        <p:spPr>
          <a:xfrm>
            <a:off x="4421410" y="3905333"/>
            <a:ext cx="762035" cy="23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20</a:t>
            </a:r>
            <a:endParaRPr lang="ko-KR" altLang="en-US" sz="1000"/>
          </a:p>
        </p:txBody>
      </p:sp>
      <p:sp>
        <p:nvSpPr>
          <p:cNvPr id="72" name="TextBox 80"/>
          <p:cNvSpPr txBox="1"/>
          <p:nvPr/>
        </p:nvSpPr>
        <p:spPr>
          <a:xfrm>
            <a:off x="5280117" y="3905333"/>
            <a:ext cx="762035" cy="23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21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73" name="TextBox 81"/>
          <p:cNvSpPr txBox="1"/>
          <p:nvPr/>
        </p:nvSpPr>
        <p:spPr>
          <a:xfrm>
            <a:off x="313625" y="4761479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22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74" name="TextBox 82"/>
          <p:cNvSpPr txBox="1"/>
          <p:nvPr/>
        </p:nvSpPr>
        <p:spPr>
          <a:xfrm>
            <a:off x="1147195" y="4752654"/>
            <a:ext cx="762035" cy="23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23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75" name="TextBox 83"/>
          <p:cNvSpPr txBox="1"/>
          <p:nvPr/>
        </p:nvSpPr>
        <p:spPr>
          <a:xfrm>
            <a:off x="1981287" y="4752654"/>
            <a:ext cx="762035" cy="23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24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76" name="TextBox 84"/>
          <p:cNvSpPr txBox="1"/>
          <p:nvPr/>
        </p:nvSpPr>
        <p:spPr>
          <a:xfrm>
            <a:off x="2806542" y="4748926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25</a:t>
            </a:r>
            <a:endParaRPr lang="ko-KR" altLang="en-US" sz="1000"/>
          </a:p>
        </p:txBody>
      </p:sp>
      <p:sp>
        <p:nvSpPr>
          <p:cNvPr id="77" name="TextBox 85"/>
          <p:cNvSpPr txBox="1"/>
          <p:nvPr/>
        </p:nvSpPr>
        <p:spPr>
          <a:xfrm>
            <a:off x="3610577" y="4748925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26</a:t>
            </a:r>
            <a:endParaRPr lang="ko-KR" altLang="en-US" sz="1000"/>
          </a:p>
        </p:txBody>
      </p:sp>
      <p:sp>
        <p:nvSpPr>
          <p:cNvPr id="78" name="TextBox 86"/>
          <p:cNvSpPr txBox="1"/>
          <p:nvPr/>
        </p:nvSpPr>
        <p:spPr>
          <a:xfrm>
            <a:off x="4429967" y="4761478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27</a:t>
            </a:r>
            <a:endParaRPr lang="ko-KR" altLang="en-US" sz="1000"/>
          </a:p>
        </p:txBody>
      </p:sp>
      <p:sp>
        <p:nvSpPr>
          <p:cNvPr id="79" name="TextBox 87"/>
          <p:cNvSpPr txBox="1"/>
          <p:nvPr/>
        </p:nvSpPr>
        <p:spPr>
          <a:xfrm>
            <a:off x="5265946" y="4748472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accent1"/>
                </a:solidFill>
              </a:rPr>
              <a:t>28</a:t>
            </a:r>
            <a:endParaRPr lang="ko-KR" altLang="en-US" sz="1000">
              <a:solidFill>
                <a:schemeClr val="accent1"/>
              </a:solidFill>
            </a:endParaRPr>
          </a:p>
        </p:txBody>
      </p:sp>
      <p:sp>
        <p:nvSpPr>
          <p:cNvPr id="80" name="TextBox 88"/>
          <p:cNvSpPr txBox="1"/>
          <p:nvPr/>
        </p:nvSpPr>
        <p:spPr>
          <a:xfrm>
            <a:off x="307986" y="5617626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ff0000"/>
                </a:solidFill>
              </a:rPr>
              <a:t>29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81" name="TextBox 89"/>
          <p:cNvSpPr txBox="1"/>
          <p:nvPr/>
        </p:nvSpPr>
        <p:spPr>
          <a:xfrm>
            <a:off x="1139974" y="5617627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30</a:t>
            </a:r>
            <a:endParaRPr lang="ko-KR" altLang="en-US" sz="1000"/>
          </a:p>
        </p:txBody>
      </p:sp>
      <p:sp>
        <p:nvSpPr>
          <p:cNvPr id="82" name="TextBox 90"/>
          <p:cNvSpPr txBox="1"/>
          <p:nvPr/>
        </p:nvSpPr>
        <p:spPr>
          <a:xfrm>
            <a:off x="1981085" y="5617389"/>
            <a:ext cx="762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31</a:t>
            </a:r>
            <a:endParaRPr lang="ko-KR" altLang="en-US" sz="1000"/>
          </a:p>
        </p:txBody>
      </p:sp>
      <p:cxnSp>
        <p:nvCxnSpPr>
          <p:cNvPr id="108" name="직선 화살표 연결선 107"/>
          <p:cNvCxnSpPr/>
          <p:nvPr/>
        </p:nvCxnSpPr>
        <p:spPr>
          <a:xfrm flipH="1">
            <a:off x="3991594" y="1027517"/>
            <a:ext cx="552026" cy="569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20"/>
          <p:cNvSpPr txBox="1"/>
          <p:nvPr/>
        </p:nvSpPr>
        <p:spPr>
          <a:xfrm>
            <a:off x="4493679" y="867586"/>
            <a:ext cx="634609" cy="26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/>
              <a:t>Button</a:t>
            </a:r>
            <a:endParaRPr lang="ko-KR" altLang="en-US" sz="1200"/>
          </a:p>
        </p:txBody>
      </p:sp>
      <p:sp>
        <p:nvSpPr>
          <p:cNvPr id="110" name="직사각형 121"/>
          <p:cNvSpPr/>
          <p:nvPr/>
        </p:nvSpPr>
        <p:spPr>
          <a:xfrm>
            <a:off x="245752" y="2094391"/>
            <a:ext cx="5888535" cy="428692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직사각형 122"/>
          <p:cNvSpPr/>
          <p:nvPr/>
        </p:nvSpPr>
        <p:spPr>
          <a:xfrm>
            <a:off x="2564091" y="1551848"/>
            <a:ext cx="282968" cy="326857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직사각형 123"/>
          <p:cNvSpPr/>
          <p:nvPr/>
        </p:nvSpPr>
        <p:spPr>
          <a:xfrm>
            <a:off x="3659228" y="1553026"/>
            <a:ext cx="282968" cy="326857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3" name="직선 화살표 연결선 126"/>
          <p:cNvCxnSpPr/>
          <p:nvPr/>
        </p:nvCxnSpPr>
        <p:spPr>
          <a:xfrm flipH="1">
            <a:off x="5835192" y="947176"/>
            <a:ext cx="622169" cy="5576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27"/>
          <p:cNvSpPr txBox="1"/>
          <p:nvPr/>
        </p:nvSpPr>
        <p:spPr>
          <a:xfrm>
            <a:off x="6514569" y="807137"/>
            <a:ext cx="1587396" cy="2672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Split.Container.Panel</a:t>
            </a:r>
            <a:endParaRPr lang="ko-KR" altLang="en-US" sz="1200"/>
          </a:p>
        </p:txBody>
      </p:sp>
      <p:cxnSp>
        <p:nvCxnSpPr>
          <p:cNvPr id="115" name="직선 연결선 133"/>
          <p:cNvCxnSpPr/>
          <p:nvPr/>
        </p:nvCxnSpPr>
        <p:spPr>
          <a:xfrm flipH="1">
            <a:off x="6134287" y="1502583"/>
            <a:ext cx="8406" cy="4878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35"/>
          <p:cNvCxnSpPr/>
          <p:nvPr/>
        </p:nvCxnSpPr>
        <p:spPr>
          <a:xfrm flipH="1">
            <a:off x="5213399" y="712751"/>
            <a:ext cx="276380" cy="1381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37"/>
          <p:cNvSpPr txBox="1"/>
          <p:nvPr/>
        </p:nvSpPr>
        <p:spPr>
          <a:xfrm>
            <a:off x="5195748" y="441110"/>
            <a:ext cx="582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Panel</a:t>
            </a:r>
            <a:endParaRPr lang="ko-KR" altLang="en-US" sz="1200"/>
          </a:p>
        </p:txBody>
      </p:sp>
      <p:cxnSp>
        <p:nvCxnSpPr>
          <p:cNvPr id="118" name="직선 화살표 연결선 139"/>
          <p:cNvCxnSpPr/>
          <p:nvPr/>
        </p:nvCxnSpPr>
        <p:spPr>
          <a:xfrm flipH="1">
            <a:off x="960796" y="1206493"/>
            <a:ext cx="554146" cy="977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40"/>
          <p:cNvSpPr txBox="1"/>
          <p:nvPr/>
        </p:nvSpPr>
        <p:spPr>
          <a:xfrm>
            <a:off x="1357460" y="965586"/>
            <a:ext cx="8934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Panel</a:t>
            </a:r>
            <a:endParaRPr lang="ko-KR" altLang="en-US" sz="1200"/>
          </a:p>
        </p:txBody>
      </p:sp>
      <p:sp>
        <p:nvSpPr>
          <p:cNvPr id="120" name="직사각형 141"/>
          <p:cNvSpPr/>
          <p:nvPr/>
        </p:nvSpPr>
        <p:spPr>
          <a:xfrm>
            <a:off x="2847059" y="1553026"/>
            <a:ext cx="812169" cy="32567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21" name="직선 화살표 연결선 143"/>
          <p:cNvCxnSpPr>
            <a:endCxn id="120" idx="0"/>
          </p:cNvCxnSpPr>
          <p:nvPr/>
        </p:nvCxnSpPr>
        <p:spPr>
          <a:xfrm flipH="1">
            <a:off x="3253144" y="732600"/>
            <a:ext cx="344929" cy="820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44"/>
          <p:cNvSpPr txBox="1"/>
          <p:nvPr/>
        </p:nvSpPr>
        <p:spPr>
          <a:xfrm>
            <a:off x="3448008" y="461780"/>
            <a:ext cx="748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TextBox</a:t>
            </a:r>
            <a:endParaRPr lang="ko-KR" altLang="en-US" sz="1200"/>
          </a:p>
        </p:txBody>
      </p:sp>
      <p:sp>
        <p:nvSpPr>
          <p:cNvPr id="125" name="직사각형 10"/>
          <p:cNvSpPr/>
          <p:nvPr/>
        </p:nvSpPr>
        <p:spPr>
          <a:xfrm>
            <a:off x="6142693" y="2191479"/>
            <a:ext cx="2683509" cy="236101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323232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26" name="TextBox 38"/>
          <p:cNvSpPr txBox="1"/>
          <p:nvPr/>
        </p:nvSpPr>
        <p:spPr>
          <a:xfrm>
            <a:off x="6725606" y="1871166"/>
            <a:ext cx="1650509" cy="30777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323232"/>
                </a:solidFill>
                <a:cs typeface="Arial"/>
              </a:rPr>
              <a:t>Monthly Schedule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323232"/>
              </a:solidFill>
              <a:cs typeface="Arial"/>
            </a:endParaRPr>
          </a:p>
        </p:txBody>
      </p:sp>
      <p:sp>
        <p:nvSpPr>
          <p:cNvPr id="127" name="직사각형 14"/>
          <p:cNvSpPr/>
          <p:nvPr/>
        </p:nvSpPr>
        <p:spPr>
          <a:xfrm>
            <a:off x="6188969" y="5028318"/>
            <a:ext cx="2600214" cy="1311688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323232">
                <a:alpha val="100000"/>
              </a:srgbClr>
            </a:solidFill>
            <a:prstDash val="solid"/>
          </a:ln>
        </p:spPr>
        <p:txBody>
          <a:bodyPr lIns="91440" tIns="45720" rIns="91440" bIns="45720"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cs typeface="Arial"/>
              </a:rPr>
              <a:t>월 총수입 : 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23232"/>
                </a:solidFill>
                <a:cs typeface="Arial"/>
              </a:rPr>
              <a:t>월 총지출 : 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23232"/>
              </a:solidFill>
              <a:cs typeface="Arial"/>
            </a:endParaRPr>
          </a:p>
        </p:txBody>
      </p:sp>
      <p:sp>
        <p:nvSpPr>
          <p:cNvPr id="133" name="TextBox 47"/>
          <p:cNvSpPr txBox="1"/>
          <p:nvPr/>
        </p:nvSpPr>
        <p:spPr>
          <a:xfrm>
            <a:off x="6574058" y="4750061"/>
            <a:ext cx="1959427" cy="29628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323232"/>
                </a:solidFill>
                <a:cs typeface="Arial"/>
              </a:rPr>
              <a:t>Monthly Account Book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323232"/>
              </a:solidFill>
              <a:cs typeface="Arial"/>
            </a:endParaRPr>
          </a:p>
        </p:txBody>
      </p:sp>
      <p:sp>
        <p:nvSpPr>
          <p:cNvPr id="134" name=""/>
          <p:cNvSpPr>
            <a:spLocks noGrp="1"/>
          </p:cNvSpPr>
          <p:nvPr>
            <p:ph type="title" idx="0"/>
          </p:nvPr>
        </p:nvSpPr>
        <p:spPr>
          <a:xfrm>
            <a:off x="266699" y="229756"/>
            <a:ext cx="8229599" cy="923925"/>
          </a:xfrm>
        </p:spPr>
        <p:txBody>
          <a:bodyPr vert="horz" lIns="91440" tIns="45720" rIns="91440" bIns="45720" anchor="ctr"/>
          <a:p>
            <a:pPr>
              <a:defRPr/>
            </a:pPr>
            <a:r>
              <a:rPr lang="en-US" altLang="ko-KR" sz="3600"/>
              <a:t>1.</a:t>
            </a:r>
            <a:r>
              <a:rPr lang="ko-KR" altLang="en-US" sz="3600"/>
              <a:t> 설계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c6ff2"/>
              </a:solidFill>
              <a:latin typeface="Tahoma"/>
              <a:ea typeface="한컴 윤고딕 240"/>
              <a:cs typeface="한컴 윤고딕 240"/>
            </a:endParaRPr>
          </a:p>
        </p:txBody>
      </p:sp>
      <p:sp>
        <p:nvSpPr>
          <p:cNvPr id="135" name="TextBox 137"/>
          <p:cNvSpPr txBox="1"/>
          <p:nvPr/>
        </p:nvSpPr>
        <p:spPr>
          <a:xfrm>
            <a:off x="6166302" y="2203882"/>
            <a:ext cx="1935663" cy="27699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일 운동하기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Tahoma"/>
            </a:endParaRPr>
          </a:p>
        </p:txBody>
      </p:sp>
      <p:sp>
        <p:nvSpPr>
          <p:cNvPr id="136" name="TextBox 137"/>
          <p:cNvSpPr txBox="1"/>
          <p:nvPr/>
        </p:nvSpPr>
        <p:spPr>
          <a:xfrm>
            <a:off x="6153337" y="2480881"/>
            <a:ext cx="1935663" cy="27699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월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15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Tahoma"/>
                <a:ea typeface="함초롬돋움"/>
                <a:cs typeface="Tahoma"/>
              </a:rPr>
              <a:t>일 공부하기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Tahoma"/>
              <a:ea typeface="함초롬돋움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1213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설계</a:t>
            </a:r>
            <a:endParaRPr lang="ko-KR" altLang="en-US"/>
          </a:p>
        </p:txBody>
      </p:sp>
      <p:pic>
        <p:nvPicPr>
          <p:cNvPr id="4" name="그림 4"/>
          <p:cNvPicPr>
            <a:picLocks noChangeAspect="1"/>
          </p:cNvPicPr>
          <p:nvPr/>
        </p:nvPicPr>
        <p:blipFill rotWithShape="1">
          <a:blip r:embed="rId2"/>
          <a:srcRect t="4130" b="9120"/>
          <a:stretch>
            <a:fillRect/>
          </a:stretch>
        </p:blipFill>
        <p:spPr>
          <a:xfrm>
            <a:off x="2137937" y="2242530"/>
            <a:ext cx="4223834" cy="4228077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2592659" y="1825171"/>
            <a:ext cx="2323170" cy="36367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추가 폼</a:t>
            </a:r>
            <a:endParaRPr lang="ko-KR" altLang="en-US">
              <a:ea typeface="맑은 고딕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754244" y="2999767"/>
            <a:ext cx="511097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리스트</a:t>
            </a:r>
            <a:endParaRPr lang="ko-KR" altLang="en-US" sz="600">
              <a:ea typeface="맑은 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95024" y="2999767"/>
            <a:ext cx="882804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리스트</a:t>
            </a:r>
            <a:endParaRPr lang="ko-KR" altLang="en-US" sz="600">
              <a:ea typeface="맑은 고딕"/>
            </a:endParaRPr>
          </a:p>
        </p:txBody>
      </p:sp>
      <p:cxnSp>
        <p:nvCxnSpPr>
          <p:cNvPr id="8" name="직선 화살표 연결선 14"/>
          <p:cNvCxnSpPr/>
          <p:nvPr/>
        </p:nvCxnSpPr>
        <p:spPr>
          <a:xfrm flipH="1">
            <a:off x="4261393" y="3001394"/>
            <a:ext cx="5575" cy="27078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1"/>
          <p:cNvSpPr txBox="1"/>
          <p:nvPr/>
        </p:nvSpPr>
        <p:spPr>
          <a:xfrm>
            <a:off x="4218878" y="2999767"/>
            <a:ext cx="511097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리스트</a:t>
            </a:r>
            <a:endParaRPr lang="ko-KR" altLang="en-US" sz="600">
              <a:ea typeface="맑은 고딕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2722756" y="5982718"/>
            <a:ext cx="390292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추가</a:t>
            </a:r>
            <a:endParaRPr lang="ko-KR" altLang="en-US" sz="600">
              <a:ea typeface="맑은 고딕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3875048" y="5982718"/>
            <a:ext cx="390292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추가</a:t>
            </a:r>
            <a:endParaRPr lang="ko-KR" altLang="en-US" sz="600">
              <a:ea typeface="맑은 고딕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4878658" y="5982718"/>
            <a:ext cx="390292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추가</a:t>
            </a:r>
            <a:endParaRPr lang="ko-KR" altLang="en-US" sz="600">
              <a:ea typeface="맑은 고딕"/>
            </a:endParaRPr>
          </a:p>
        </p:txBody>
      </p:sp>
      <p:sp>
        <p:nvSpPr>
          <p:cNvPr id="13" name="TextBox 36"/>
          <p:cNvSpPr txBox="1"/>
          <p:nvPr/>
        </p:nvSpPr>
        <p:spPr>
          <a:xfrm>
            <a:off x="3336072" y="5982717"/>
            <a:ext cx="390292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삭제</a:t>
            </a:r>
            <a:endParaRPr lang="ko-KR" altLang="en-US" sz="600">
              <a:ea typeface="맑은 고딕"/>
            </a:endParaRPr>
          </a:p>
        </p:txBody>
      </p:sp>
      <p:sp>
        <p:nvSpPr>
          <p:cNvPr id="14" name="TextBox 37"/>
          <p:cNvSpPr txBox="1"/>
          <p:nvPr/>
        </p:nvSpPr>
        <p:spPr>
          <a:xfrm>
            <a:off x="4376854" y="5982718"/>
            <a:ext cx="390292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삭제</a:t>
            </a:r>
            <a:endParaRPr lang="ko-KR" altLang="en-US" sz="600">
              <a:ea typeface="맑은 고딕"/>
            </a:endParaRPr>
          </a:p>
        </p:txBody>
      </p:sp>
      <p:sp>
        <p:nvSpPr>
          <p:cNvPr id="15" name="TextBox 38"/>
          <p:cNvSpPr txBox="1"/>
          <p:nvPr/>
        </p:nvSpPr>
        <p:spPr>
          <a:xfrm>
            <a:off x="5426927" y="5982718"/>
            <a:ext cx="390292" cy="1846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600">
                <a:ea typeface="맑은 고딕"/>
              </a:rPr>
              <a:t>삭제</a:t>
            </a:r>
            <a:endParaRPr lang="ko-KR" altLang="en-US" sz="600">
              <a:ea typeface="맑은 고딕"/>
            </a:endParaRPr>
          </a:p>
        </p:txBody>
      </p:sp>
      <p:cxnSp>
        <p:nvCxnSpPr>
          <p:cNvPr id="16" name="직선 화살표 연결선 39"/>
          <p:cNvCxnSpPr/>
          <p:nvPr/>
        </p:nvCxnSpPr>
        <p:spPr>
          <a:xfrm flipH="1">
            <a:off x="3059153" y="2951445"/>
            <a:ext cx="5575" cy="289374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40"/>
          <p:cNvCxnSpPr/>
          <p:nvPr/>
        </p:nvCxnSpPr>
        <p:spPr>
          <a:xfrm flipV="1">
            <a:off x="3068212" y="3079451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41"/>
          <p:cNvCxnSpPr/>
          <p:nvPr/>
        </p:nvCxnSpPr>
        <p:spPr>
          <a:xfrm flipV="1">
            <a:off x="3068212" y="3181670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42"/>
          <p:cNvCxnSpPr/>
          <p:nvPr/>
        </p:nvCxnSpPr>
        <p:spPr>
          <a:xfrm flipV="1">
            <a:off x="3068211" y="3321060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43"/>
          <p:cNvCxnSpPr/>
          <p:nvPr/>
        </p:nvCxnSpPr>
        <p:spPr>
          <a:xfrm flipV="1">
            <a:off x="3068211" y="3451158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44"/>
          <p:cNvCxnSpPr/>
          <p:nvPr/>
        </p:nvCxnSpPr>
        <p:spPr>
          <a:xfrm flipV="1">
            <a:off x="3068211" y="5235353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45"/>
          <p:cNvCxnSpPr/>
          <p:nvPr/>
        </p:nvCxnSpPr>
        <p:spPr>
          <a:xfrm flipV="1">
            <a:off x="3068212" y="5374743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46"/>
          <p:cNvCxnSpPr/>
          <p:nvPr/>
        </p:nvCxnSpPr>
        <p:spPr>
          <a:xfrm flipV="1">
            <a:off x="3068211" y="5514133"/>
            <a:ext cx="654206" cy="557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91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설계</a:t>
            </a:r>
            <a:endParaRPr lang="ko-KR" altLang="en-US"/>
          </a:p>
        </p:txBody>
      </p:sp>
      <p:sp>
        <p:nvSpPr>
          <p:cNvPr id="4" name="TextBox 18"/>
          <p:cNvSpPr txBox="1"/>
          <p:nvPr/>
        </p:nvSpPr>
        <p:spPr>
          <a:xfrm>
            <a:off x="1088780" y="1857654"/>
            <a:ext cx="2323170" cy="3597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23232"/>
                </a:solidFill>
                <a:ea typeface="맑은 고딕"/>
              </a:rPr>
              <a:t>일정추가 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3232"/>
              </a:solidFill>
              <a:ea typeface="맑은 고딕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4719897" y="3795702"/>
            <a:ext cx="2323170" cy="36481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23232"/>
                </a:solidFill>
                <a:ea typeface="맑은 고딕"/>
              </a:rPr>
              <a:t>가계부 추가 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3232"/>
              </a:solidFill>
              <a:ea typeface="맑은 고딕"/>
            </a:endParaRPr>
          </a:p>
        </p:txBody>
      </p:sp>
      <p:sp>
        <p:nvSpPr>
          <p:cNvPr id="6" name="직사각형 30"/>
          <p:cNvSpPr/>
          <p:nvPr/>
        </p:nvSpPr>
        <p:spPr>
          <a:xfrm>
            <a:off x="4719897" y="1751021"/>
            <a:ext cx="2992242" cy="177490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323232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cxnSp>
        <p:nvCxnSpPr>
          <p:cNvPr id="7" name="직선 화살표 연결선 31"/>
          <p:cNvCxnSpPr/>
          <p:nvPr/>
        </p:nvCxnSpPr>
        <p:spPr>
          <a:xfrm>
            <a:off x="4692484" y="1955925"/>
            <a:ext cx="2995959" cy="3718"/>
          </a:xfrm>
          <a:prstGeom prst="straightConnector1">
            <a:avLst/>
          </a:prstGeom>
          <a:noFill/>
          <a:ln w="0" cap="flat" cmpd="sng" algn="ctr">
            <a:solidFill>
              <a:srgbClr val="2289a2">
                <a:alpha val="100000"/>
              </a:srgbClr>
            </a:solidFill>
            <a:prstDash val="solid"/>
          </a:ln>
        </p:spPr>
      </p:cxnSp>
      <p:sp>
        <p:nvSpPr>
          <p:cNvPr id="9" name="TextBox 33"/>
          <p:cNvSpPr txBox="1"/>
          <p:nvPr/>
        </p:nvSpPr>
        <p:spPr>
          <a:xfrm>
            <a:off x="6448335" y="3154215"/>
            <a:ext cx="418170" cy="215444"/>
          </a:xfrm>
          <a:prstGeom prst="rect">
            <a:avLst/>
          </a:prstGeom>
          <a:noFill/>
          <a:ln>
            <a:solidFill>
              <a:srgbClr val="323232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323232"/>
                </a:solidFill>
                <a:ea typeface="맑은 고딕"/>
              </a:rPr>
              <a:t>적용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323232"/>
              </a:solidFill>
              <a:ea typeface="맑은 고딕"/>
            </a:endParaRPr>
          </a:p>
        </p:txBody>
      </p:sp>
      <p:sp>
        <p:nvSpPr>
          <p:cNvPr id="10" name="TextBox 34"/>
          <p:cNvSpPr txBox="1"/>
          <p:nvPr/>
        </p:nvSpPr>
        <p:spPr>
          <a:xfrm>
            <a:off x="7108115" y="3154215"/>
            <a:ext cx="418170" cy="215444"/>
          </a:xfrm>
          <a:prstGeom prst="rect">
            <a:avLst/>
          </a:prstGeom>
          <a:noFill/>
          <a:ln>
            <a:solidFill>
              <a:srgbClr val="323232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323232"/>
                </a:solidFill>
                <a:ea typeface="맑은 고딕"/>
              </a:rPr>
              <a:t>취소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323232"/>
              </a:solidFill>
              <a:ea typeface="맑은 고딕"/>
            </a:endParaRPr>
          </a:p>
        </p:txBody>
      </p:sp>
      <p:sp>
        <p:nvSpPr>
          <p:cNvPr id="11" name="TextBox 35"/>
          <p:cNvSpPr txBox="1"/>
          <p:nvPr/>
        </p:nvSpPr>
        <p:spPr>
          <a:xfrm>
            <a:off x="4664141" y="1295679"/>
            <a:ext cx="2323170" cy="35976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23232"/>
                </a:solidFill>
                <a:ea typeface="맑은 고딕"/>
              </a:rPr>
              <a:t>메모 추가 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23232"/>
              </a:solidFill>
              <a:ea typeface="맑은 고딕"/>
            </a:endParaRPr>
          </a:p>
        </p:txBody>
      </p:sp>
      <p:sp>
        <p:nvSpPr>
          <p:cNvPr id="13" name="직사각형 4"/>
          <p:cNvSpPr/>
          <p:nvPr/>
        </p:nvSpPr>
        <p:spPr>
          <a:xfrm>
            <a:off x="317106" y="2178458"/>
            <a:ext cx="3576807" cy="21599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화살표 연결선 6"/>
          <p:cNvCxnSpPr/>
          <p:nvPr/>
        </p:nvCxnSpPr>
        <p:spPr>
          <a:xfrm>
            <a:off x="457199" y="2366617"/>
            <a:ext cx="3262947" cy="37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/>
          <p:cNvSpPr txBox="1"/>
          <p:nvPr/>
        </p:nvSpPr>
        <p:spPr>
          <a:xfrm>
            <a:off x="373851" y="2460472"/>
            <a:ext cx="610636" cy="21414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시작시간</a:t>
            </a:r>
            <a:endParaRPr lang="ko-KR" altLang="en-US" sz="800">
              <a:ea typeface="맑은 고딕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530837" y="3485894"/>
            <a:ext cx="3185646" cy="360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>
                <a:ea typeface="맑은 고딕"/>
              </a:rPr>
              <a:t>일정</a:t>
            </a:r>
            <a:endParaRPr lang="ko-KR" altLang="en-US">
              <a:ea typeface="맑은 고딕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2553219" y="4056950"/>
            <a:ext cx="418170" cy="213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적용</a:t>
            </a:r>
            <a:endParaRPr lang="ko-KR" altLang="en-US" sz="800">
              <a:ea typeface="맑은 고딕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3202865" y="4046817"/>
            <a:ext cx="418170" cy="214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취소</a:t>
            </a:r>
            <a:endParaRPr lang="ko-KR" altLang="en-US" sz="800">
              <a:ea typeface="맑은 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15615" y="2451642"/>
            <a:ext cx="87351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ea typeface="맑은 고딕"/>
              </a:rPr>
              <a:t>시작 날짜</a:t>
            </a:r>
            <a:endParaRPr lang="ko-KR" altLang="en-US" sz="1000">
              <a:ea typeface="맑은 고딕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948390" y="2736697"/>
            <a:ext cx="873513" cy="2427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ea typeface="맑은 고딕"/>
              </a:rPr>
              <a:t>끝난 시간</a:t>
            </a:r>
            <a:endParaRPr lang="ko-KR" altLang="en-US" sz="1000">
              <a:ea typeface="맑은 고딕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530837" y="3856250"/>
            <a:ext cx="1297020" cy="243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TextBox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4" name=""/>
          <p:cNvCxnSpPr/>
          <p:nvPr/>
        </p:nvCxnSpPr>
        <p:spPr>
          <a:xfrm rot="5400000">
            <a:off x="1481795" y="2586728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cxnSp>
        <p:nvCxnSpPr>
          <p:cNvPr id="25" name=""/>
          <p:cNvCxnSpPr/>
          <p:nvPr/>
        </p:nvCxnSpPr>
        <p:spPr>
          <a:xfrm rot="5400000">
            <a:off x="2539701" y="2877221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26" name=""/>
          <p:cNvSpPr/>
          <p:nvPr/>
        </p:nvSpPr>
        <p:spPr>
          <a:xfrm rot="10814064">
            <a:off x="2629520" y="2522150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"/>
          <p:cNvSpPr/>
          <p:nvPr/>
        </p:nvSpPr>
        <p:spPr>
          <a:xfrm rot="10814064">
            <a:off x="1618901" y="2486278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317106" y="3122155"/>
            <a:ext cx="427463" cy="21544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색깔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3" name="직사각형 4"/>
          <p:cNvSpPr/>
          <p:nvPr/>
        </p:nvSpPr>
        <p:spPr>
          <a:xfrm>
            <a:off x="4727510" y="4136070"/>
            <a:ext cx="2992242" cy="21599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직선 화살표 연결선 6"/>
          <p:cNvCxnSpPr/>
          <p:nvPr/>
        </p:nvCxnSpPr>
        <p:spPr>
          <a:xfrm>
            <a:off x="4868526" y="4304965"/>
            <a:ext cx="2670717" cy="37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1"/>
          <p:cNvSpPr txBox="1"/>
          <p:nvPr/>
        </p:nvSpPr>
        <p:spPr>
          <a:xfrm>
            <a:off x="4773972" y="4675045"/>
            <a:ext cx="427463" cy="215444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형태</a:t>
            </a:r>
            <a:endParaRPr lang="ko-KR" altLang="en-US" sz="800">
              <a:ea typeface="맑은 고딕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5201436" y="5030194"/>
            <a:ext cx="2379331" cy="359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>
                <a:ea typeface="맑은 고딕"/>
              </a:rPr>
              <a:t>장 보고 오기</a:t>
            </a:r>
            <a:endParaRPr lang="ko-KR" altLang="en-US">
              <a:ea typeface="맑은 고딕"/>
            </a:endParaRPr>
          </a:p>
        </p:txBody>
      </p:sp>
      <p:sp>
        <p:nvSpPr>
          <p:cNvPr id="37" name="TextBox 15"/>
          <p:cNvSpPr txBox="1"/>
          <p:nvPr/>
        </p:nvSpPr>
        <p:spPr>
          <a:xfrm>
            <a:off x="6372315" y="5995298"/>
            <a:ext cx="418170" cy="213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적용</a:t>
            </a:r>
            <a:endParaRPr lang="ko-KR" altLang="en-US" sz="800">
              <a:ea typeface="맑은 고딕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7021961" y="5985165"/>
            <a:ext cx="418170" cy="214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ko-KR" altLang="en-US" sz="800">
                <a:ea typeface="맑은 고딕"/>
              </a:rPr>
              <a:t>취소</a:t>
            </a:r>
            <a:endParaRPr lang="ko-KR" altLang="en-US" sz="800">
              <a:ea typeface="맑은 고딕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5201436" y="4647165"/>
            <a:ext cx="87351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ea typeface="맑은 고딕"/>
              </a:rPr>
              <a:t>지출</a:t>
            </a:r>
            <a:endParaRPr lang="ko-KR" altLang="en-US" sz="1000">
              <a:ea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5146224" y="4405803"/>
            <a:ext cx="891702" cy="21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/>
              <a:t>ComboBox</a:t>
            </a:r>
            <a:endParaRPr lang="en-US" altLang="ko-KR" sz="800"/>
          </a:p>
        </p:txBody>
      </p:sp>
      <p:sp>
        <p:nvSpPr>
          <p:cNvPr id="43" name=""/>
          <p:cNvSpPr txBox="1"/>
          <p:nvPr/>
        </p:nvSpPr>
        <p:spPr>
          <a:xfrm>
            <a:off x="4759956" y="5096869"/>
            <a:ext cx="648510" cy="20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제목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4" name=""/>
          <p:cNvCxnSpPr/>
          <p:nvPr/>
        </p:nvCxnSpPr>
        <p:spPr>
          <a:xfrm rot="5400000">
            <a:off x="5729276" y="4775657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47" name=""/>
          <p:cNvSpPr/>
          <p:nvPr/>
        </p:nvSpPr>
        <p:spPr>
          <a:xfrm rot="10814064">
            <a:off x="5866622" y="4710376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3" name="TextBox 11"/>
          <p:cNvSpPr txBox="1"/>
          <p:nvPr/>
        </p:nvSpPr>
        <p:spPr>
          <a:xfrm>
            <a:off x="269076" y="2736697"/>
            <a:ext cx="762554" cy="214147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끝나는 시간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4" name="TextBox 8"/>
          <p:cNvSpPr txBox="1"/>
          <p:nvPr/>
        </p:nvSpPr>
        <p:spPr>
          <a:xfrm>
            <a:off x="1950052" y="2451642"/>
            <a:ext cx="873513" cy="246221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시작 시간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5" name=""/>
          <p:cNvSpPr/>
          <p:nvPr/>
        </p:nvSpPr>
        <p:spPr>
          <a:xfrm rot="10814064">
            <a:off x="2666268" y="2782019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56" name=""/>
          <p:cNvCxnSpPr/>
          <p:nvPr/>
        </p:nvCxnSpPr>
        <p:spPr>
          <a:xfrm rot="5400000">
            <a:off x="2502953" y="2562276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57" name="TextBox 8"/>
          <p:cNvSpPr txBox="1"/>
          <p:nvPr/>
        </p:nvSpPr>
        <p:spPr>
          <a:xfrm>
            <a:off x="2975193" y="2460472"/>
            <a:ext cx="873513" cy="246221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시작 시간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9" name=""/>
          <p:cNvCxnSpPr/>
          <p:nvPr/>
        </p:nvCxnSpPr>
        <p:spPr>
          <a:xfrm rot="5400000">
            <a:off x="3494778" y="2592919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60" name=""/>
          <p:cNvSpPr/>
          <p:nvPr/>
        </p:nvSpPr>
        <p:spPr>
          <a:xfrm rot="10814064">
            <a:off x="3656324" y="2522150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TextBox 8"/>
          <p:cNvSpPr txBox="1"/>
          <p:nvPr/>
        </p:nvSpPr>
        <p:spPr>
          <a:xfrm>
            <a:off x="2980463" y="2759380"/>
            <a:ext cx="873513" cy="246221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끝난 시간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62" name=""/>
          <p:cNvCxnSpPr/>
          <p:nvPr/>
        </p:nvCxnSpPr>
        <p:spPr>
          <a:xfrm rot="5400000">
            <a:off x="3500048" y="2891827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63" name=""/>
          <p:cNvSpPr/>
          <p:nvPr/>
        </p:nvSpPr>
        <p:spPr>
          <a:xfrm rot="10814064">
            <a:off x="3661593" y="2821058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4" name="TextBox 8"/>
          <p:cNvSpPr txBox="1"/>
          <p:nvPr/>
        </p:nvSpPr>
        <p:spPr>
          <a:xfrm>
            <a:off x="915615" y="2744774"/>
            <a:ext cx="873513" cy="234646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끝난 시간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65" name=""/>
          <p:cNvCxnSpPr/>
          <p:nvPr/>
        </p:nvCxnSpPr>
        <p:spPr>
          <a:xfrm rot="5400000">
            <a:off x="1435200" y="2877221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66" name=""/>
          <p:cNvSpPr/>
          <p:nvPr/>
        </p:nvSpPr>
        <p:spPr>
          <a:xfrm rot="10814064">
            <a:off x="1596745" y="2806452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7" name="TextBox 8"/>
          <p:cNvSpPr txBox="1"/>
          <p:nvPr/>
        </p:nvSpPr>
        <p:spPr>
          <a:xfrm>
            <a:off x="880636" y="3092160"/>
            <a:ext cx="873513" cy="246221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색깔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68" name=""/>
          <p:cNvCxnSpPr/>
          <p:nvPr/>
        </p:nvCxnSpPr>
        <p:spPr>
          <a:xfrm rot="5400000">
            <a:off x="1400221" y="3224607"/>
            <a:ext cx="263052" cy="10539"/>
          </a:xfrm>
          <a:prstGeom prst="line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</p:cxnSp>
      <p:sp>
        <p:nvSpPr>
          <p:cNvPr id="69" name=""/>
          <p:cNvSpPr/>
          <p:nvPr/>
        </p:nvSpPr>
        <p:spPr>
          <a:xfrm rot="10814064">
            <a:off x="1561767" y="3153838"/>
            <a:ext cx="192072" cy="152077"/>
          </a:xfrm>
          <a:prstGeom prst="triangle">
            <a:avLst>
              <a:gd name="adj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905845" y="3062586"/>
            <a:ext cx="1297020" cy="2437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ComboBox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1" name=""/>
          <p:cNvSpPr/>
          <p:nvPr/>
        </p:nvSpPr>
        <p:spPr>
          <a:xfrm>
            <a:off x="4868526" y="2037537"/>
            <a:ext cx="2670717" cy="10250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72" name=""/>
          <p:cNvSpPr txBox="1"/>
          <p:nvPr/>
        </p:nvSpPr>
        <p:spPr>
          <a:xfrm>
            <a:off x="4988109" y="2178458"/>
            <a:ext cx="1251141" cy="3628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메모</a:t>
            </a:r>
            <a:endParaRPr lang="ko-KR" altLang="en-US"/>
          </a:p>
        </p:txBody>
      </p:sp>
      <p:sp>
        <p:nvSpPr>
          <p:cNvPr id="73" name="TextBox 12"/>
          <p:cNvSpPr txBox="1"/>
          <p:nvPr/>
        </p:nvSpPr>
        <p:spPr>
          <a:xfrm>
            <a:off x="5192174" y="5455920"/>
            <a:ext cx="998289" cy="361950"/>
          </a:xfrm>
          <a:prstGeom prst="rect">
            <a:avLst/>
          </a:prstGeom>
          <a:noFill/>
          <a:ln>
            <a:solidFill>
              <a:srgbClr val="000000">
                <a:alpha val="100000"/>
              </a:srgbClr>
            </a:solidFill>
          </a:ln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ea typeface="맑은 고딕"/>
              </a:rPr>
              <a:t>10000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4777929" y="5533569"/>
            <a:ext cx="630537" cy="20810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금액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6266131" y="5532844"/>
            <a:ext cx="630537" cy="20882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원</a:t>
            </a:r>
            <a:endParaRPr xmlns:mc="http://schemas.openxmlformats.org/markup-compatibility/2006" xmlns:hp="http://schemas.haansoft.com/office/presentation/8.0" kumimoji="0" lang="ko-KR" altLang="en-US" sz="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386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상승">
  <a:themeElements>
    <a:clrScheme name="상승">
      <a:dk1>
        <a:srgbClr val="000000"/>
      </a:dk1>
      <a:lt1>
        <a:srgbClr val="ffffff"/>
      </a:lt1>
      <a:dk2>
        <a:srgbClr val="031f57"/>
      </a:dk2>
      <a:lt2>
        <a:srgbClr val="d7f5ff"/>
      </a:lt2>
      <a:accent1>
        <a:srgbClr val="063879"/>
      </a:accent1>
      <a:accent2>
        <a:srgbClr val="5b9ef7"/>
      </a:accent2>
      <a:accent3>
        <a:srgbClr val="008dbb"/>
      </a:accent3>
      <a:accent4>
        <a:srgbClr val="37cfff"/>
      </a:accent4>
      <a:accent5>
        <a:srgbClr val="cbd2d7"/>
      </a:accent5>
      <a:accent6>
        <a:srgbClr val="5c6e7a"/>
      </a:accent6>
      <a:hlink>
        <a:srgbClr val="4a45ff"/>
      </a:hlink>
      <a:folHlink>
        <a:srgbClr val="be27bb"/>
      </a:folHlink>
    </a:clrScheme>
    <a:fontScheme name="상승">
      <a:majorFont>
        <a:latin typeface="Tahoma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상승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5875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70000"/>
                <a:shade val="90000"/>
                <a:satMod val="100000"/>
              </a:schemeClr>
            </a:gs>
            <a:gs pos="60000">
              <a:schemeClr val="phClr">
                <a:tint val="90000"/>
                <a:shade val="8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100000"/>
              </a:schemeClr>
            </a:gs>
            <a:gs pos="45000">
              <a:schemeClr val="phClr">
                <a:tint val="80000"/>
                <a:shade val="80000"/>
                <a:alpha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hueMod val="100000"/>
                <a:satMod val="100000"/>
                <a:lumMod val="100000"/>
              </a:schemeClr>
            </a:gs>
          </a:gsLst>
          <a:lin ang="282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358</ep:Words>
  <ep:PresentationFormat>화면 슬라이드 쇼(4:3)</ep:PresentationFormat>
  <ep:Paragraphs>293</ep:Paragraphs>
  <ep:Slides>23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상승</vt:lpstr>
      <vt:lpstr>Proj.Calpie 결과 발표</vt:lpstr>
      <vt:lpstr>목차</vt:lpstr>
      <vt:lpstr>1. 계획</vt:lpstr>
      <vt:lpstr>1. 계획</vt:lpstr>
      <vt:lpstr>1. 계획</vt:lpstr>
      <vt:lpstr>1. 계획</vt:lpstr>
      <vt:lpstr>1. 설계</vt:lpstr>
      <vt:lpstr>1. 설계</vt:lpstr>
      <vt:lpstr>1. 설계</vt:lpstr>
      <vt:lpstr>1. 설계</vt:lpstr>
      <vt:lpstr>1. 계획</vt:lpstr>
      <vt:lpstr>2. 결과</vt:lpstr>
      <vt:lpstr>2. 결과</vt:lpstr>
      <vt:lpstr>2. 결과</vt:lpstr>
      <vt:lpstr>2. 결과</vt:lpstr>
      <vt:lpstr>2. 결과</vt:lpstr>
      <vt:lpstr>2. 결과</vt:lpstr>
      <vt:lpstr>2. 결과</vt:lpstr>
      <vt:lpstr>2. 결과</vt:lpstr>
      <vt:lpstr>슬라이드 20</vt:lpstr>
      <vt:lpstr>2. 결과</vt:lpstr>
      <vt:lpstr>3. 시연 영상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2023-03-06T00:35:27.918</dcterms:created>
  <dc:creator>ditem</dc:creator>
  <cp:lastModifiedBy>ditem</cp:lastModifiedBy>
  <dcterms:modified xsi:type="dcterms:W3CDTF">2023-03-07T01:09:46.184</dcterms:modified>
  <cp:revision>24</cp:revision>
  <dc:title>Proj.Calpie 결과 발표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